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13716000" cy="24384000"/>
  <p:embeddedFontLst>
    <p:embeddedFont>
      <p:font typeface="Arial Black" panose="020B0A04020102020204" pitchFamily="34" charset="0"/>
      <p:regular r:id="rId16"/>
      <p:bold r:id="rId17"/>
    </p:embeddedFont>
    <p:embeddedFont>
      <p:font typeface="EB Garamond" panose="00000500000000000000"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15:clr>
            <a:srgbClr val="A4A3A4"/>
          </p15:clr>
        </p15:guide>
        <p15:guide id="2" pos="456">
          <p15:clr>
            <a:srgbClr val="A4A3A4"/>
          </p15:clr>
        </p15:guide>
        <p15:guide id="3" orient="horz" pos="2616">
          <p15:clr>
            <a:srgbClr val="A4A3A4"/>
          </p15:clr>
        </p15:guide>
        <p15:guide id="4" orient="horz" pos="3264">
          <p15:clr>
            <a:srgbClr val="A4A3A4"/>
          </p15:clr>
        </p15:guide>
        <p15:guide id="5" pos="6912">
          <p15:clr>
            <a:srgbClr val="A4A3A4"/>
          </p15:clr>
        </p15:guide>
        <p15:guide id="6" orient="horz" pos="2136">
          <p15:clr>
            <a:srgbClr val="A4A3A4"/>
          </p15:clr>
        </p15:guide>
        <p15:guide id="7" orient="horz" pos="4008">
          <p15:clr>
            <a:srgbClr val="A4A3A4"/>
          </p15:clr>
        </p15:guide>
        <p15:guide id="8" orient="horz" pos="1152">
          <p15:clr>
            <a:srgbClr val="A4A3A4"/>
          </p15:clr>
        </p15:guide>
        <p15:guide id="9" orient="horz" pos="2352">
          <p15:clr>
            <a:srgbClr val="A4A3A4"/>
          </p15:clr>
        </p15:guide>
        <p15:guide id="10" orient="horz" pos="1512">
          <p15:clr>
            <a:srgbClr val="A4A3A4"/>
          </p15:clr>
        </p15:guide>
        <p15:guide id="11" pos="7680">
          <p15:clr>
            <a:srgbClr val="A4A3A4"/>
          </p15:clr>
        </p15:guide>
        <p15:guide id="12" pos="6696">
          <p15:clr>
            <a:srgbClr val="A4A3A4"/>
          </p15:clr>
        </p15:guide>
        <p15:guide id="13" pos="1008">
          <p15:clr>
            <a:srgbClr val="A4A3A4"/>
          </p15:clr>
        </p15:guide>
        <p15:guide id="14" pos="1584">
          <p15:clr>
            <a:srgbClr val="A4A3A4"/>
          </p15:clr>
        </p15:guide>
        <p15:guide id="15" pos="2136">
          <p15:clr>
            <a:srgbClr val="A4A3A4"/>
          </p15:clr>
        </p15:guide>
        <p15:guide id="16" pos="2760">
          <p15:clr>
            <a:srgbClr val="A4A3A4"/>
          </p15:clr>
        </p15:guide>
        <p15:guide id="17" pos="3288">
          <p15:clr>
            <a:srgbClr val="A4A3A4"/>
          </p15:clr>
        </p15:guide>
        <p15:guide id="18" pos="4032">
          <p15:clr>
            <a:srgbClr val="A4A3A4"/>
          </p15:clr>
        </p15:guide>
        <p15:guide id="19" pos="4392">
          <p15:clr>
            <a:srgbClr val="A4A3A4"/>
          </p15:clr>
        </p15:guide>
        <p15:guide id="20" pos="4944">
          <p15:clr>
            <a:srgbClr val="A4A3A4"/>
          </p15:clr>
        </p15:guide>
        <p15:guide id="21" pos="5544">
          <p15:clr>
            <a:srgbClr val="A4A3A4"/>
          </p15:clr>
        </p15:guide>
        <p15:guide id="22" pos="6072">
          <p15:clr>
            <a:srgbClr val="A4A3A4"/>
          </p15:clr>
        </p15:guide>
        <p15:guide id="23" orient="horz" pos="2448">
          <p15:clr>
            <a:srgbClr val="A4A3A4"/>
          </p15:clr>
        </p15:guide>
        <p15:guide id="24" orient="horz" pos="960">
          <p15:clr>
            <a:srgbClr val="A4A3A4"/>
          </p15:clr>
        </p15:guide>
        <p15:guide id="25" pos="5256">
          <p15:clr>
            <a:srgbClr val="A4A3A4"/>
          </p15:clr>
        </p15:guide>
        <p15:guide id="26" pos="7261">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gUSW6TDRMksqOX5jisCACVj21bE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56635AF-E7C4-4734-89F5-09F018796BA5}">
  <a:tblStyle styleId="{256635AF-E7C4-4734-89F5-09F018796BA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7D75EBE-F454-46EA-BB4C-E51B80CD6C71}" styleName="Table_1">
    <a:wholeTbl>
      <a:tcTxStyle b="off" i="off">
        <a:font>
          <a:latin typeface="Sabon Next LT"/>
          <a:ea typeface="Sabon Next LT"/>
          <a:cs typeface="Sabon Next LT"/>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DF6F6"/>
          </a:solidFill>
        </a:fill>
      </a:tcStyle>
    </a:wholeTbl>
    <a:band1H>
      <a:tcTxStyle/>
      <a:tcStyle>
        <a:tcBdr/>
        <a:fill>
          <a:solidFill>
            <a:srgbClr val="FBEDED"/>
          </a:solidFill>
        </a:fill>
      </a:tcStyle>
    </a:band1H>
    <a:band2H>
      <a:tcTxStyle/>
      <a:tcStyle>
        <a:tcBdr/>
      </a:tcStyle>
    </a:band2H>
    <a:band1V>
      <a:tcTxStyle/>
      <a:tcStyle>
        <a:tcBdr/>
        <a:fill>
          <a:solidFill>
            <a:srgbClr val="FBEDED"/>
          </a:solidFill>
        </a:fill>
      </a:tcStyle>
    </a:band1V>
    <a:band2V>
      <a:tcTxStyle/>
      <a:tcStyle>
        <a:tcBdr/>
      </a:tcStyle>
    </a:band2V>
    <a:lastCol>
      <a:tcTxStyle b="on" i="off">
        <a:font>
          <a:latin typeface="Sabon Next LT"/>
          <a:ea typeface="Sabon Next LT"/>
          <a:cs typeface="Sabon Next LT"/>
        </a:font>
        <a:schemeClr val="lt1"/>
      </a:tcTxStyle>
      <a:tcStyle>
        <a:tcBdr/>
        <a:fill>
          <a:solidFill>
            <a:schemeClr val="accent1"/>
          </a:solidFill>
        </a:fill>
      </a:tcStyle>
    </a:lastCol>
    <a:firstCol>
      <a:tcTxStyle b="on" i="off">
        <a:font>
          <a:latin typeface="Sabon Next LT"/>
          <a:ea typeface="Sabon Next LT"/>
          <a:cs typeface="Sabon Next LT"/>
        </a:font>
        <a:schemeClr val="lt1"/>
      </a:tcTxStyle>
      <a:tcStyle>
        <a:tcBdr/>
        <a:fill>
          <a:solidFill>
            <a:schemeClr val="accent1"/>
          </a:solidFill>
        </a:fill>
      </a:tcStyle>
    </a:firstCol>
    <a:lastRow>
      <a:tcTxStyle b="on" i="off">
        <a:font>
          <a:latin typeface="Sabon Next LT"/>
          <a:ea typeface="Sabon Next LT"/>
          <a:cs typeface="Sabon Next LT"/>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Sabon Next LT"/>
          <a:ea typeface="Sabon Next LT"/>
          <a:cs typeface="Sabon Next LT"/>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6808E2B3-51E1-4211-B073-2803CBE2203A}"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770" autoAdjust="0"/>
  </p:normalViewPr>
  <p:slideViewPr>
    <p:cSldViewPr snapToGrid="0">
      <p:cViewPr varScale="1">
        <p:scale>
          <a:sx n="94" d="100"/>
          <a:sy n="94" d="100"/>
        </p:scale>
        <p:origin x="1194" y="90"/>
      </p:cViewPr>
      <p:guideLst>
        <p:guide/>
        <p:guide pos="456"/>
        <p:guide orient="horz" pos="2616"/>
        <p:guide orient="horz" pos="3264"/>
        <p:guide pos="6912"/>
        <p:guide orient="horz" pos="2136"/>
        <p:guide orient="horz" pos="4008"/>
        <p:guide orient="horz" pos="1152"/>
        <p:guide orient="horz" pos="2352"/>
        <p:guide orient="horz" pos="1512"/>
        <p:guide pos="7680"/>
        <p:guide pos="6696"/>
        <p:guide pos="1008"/>
        <p:guide pos="1584"/>
        <p:guide pos="2136"/>
        <p:guide pos="2760"/>
        <p:guide pos="3288"/>
        <p:guide pos="4032"/>
        <p:guide pos="4392"/>
        <p:guide pos="4944"/>
        <p:guide pos="5544"/>
        <p:guide pos="6072"/>
        <p:guide orient="horz" pos="2448"/>
        <p:guide orient="horz" pos="960"/>
        <p:guide pos="5256"/>
        <p:guide pos="726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286450" y="1828800"/>
            <a:ext cx="9144450" cy="9144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1371600" y="11582400"/>
            <a:ext cx="10972800" cy="10972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1"/>
              <a:t>ATTENDEES: </a:t>
            </a:r>
            <a:endParaRPr sz="1800" b="1"/>
          </a:p>
          <a:p>
            <a:pPr marL="0" lvl="0" indent="0" algn="l" rtl="0">
              <a:spcBef>
                <a:spcPts val="0"/>
              </a:spcBef>
              <a:spcAft>
                <a:spcPts val="0"/>
              </a:spcAft>
              <a:buNone/>
            </a:pPr>
            <a:r>
              <a:rPr lang="en-US" sz="1800" b="1"/>
              <a:t>Autumn Friend</a:t>
            </a:r>
            <a:r>
              <a:rPr lang="en-US" sz="1800"/>
              <a:t> - Host/Facilitator - CPEST Coordinator, CGHD), </a:t>
            </a:r>
            <a:r>
              <a:rPr lang="en-US" sz="1800" b="1"/>
              <a:t>Jennifer Lee-Steckman</a:t>
            </a:r>
            <a:r>
              <a:rPr lang="en-US" sz="1800"/>
              <a:t> - Facilitator, Cancer Coalition Chairperson (DON, GCHD), </a:t>
            </a:r>
            <a:r>
              <a:rPr lang="en-US" sz="1800" b="1"/>
              <a:t>Heather Cooper</a:t>
            </a:r>
            <a:r>
              <a:rPr lang="en-US" sz="1800"/>
              <a:t> (Director of Personal Health, GCHD), </a:t>
            </a:r>
            <a:r>
              <a:rPr lang="en-US" sz="1800" b="1"/>
              <a:t>Jamie Spano </a:t>
            </a:r>
            <a:r>
              <a:rPr lang="en-US" sz="1800"/>
              <a:t>(Outreach worker, GCHD), </a:t>
            </a:r>
            <a:r>
              <a:rPr lang="en-US" sz="1800" b="1"/>
              <a:t>Kaitlin Lucas</a:t>
            </a:r>
            <a:r>
              <a:rPr lang="en-US" sz="1800"/>
              <a:t> (Outreach worker, GCHD), </a:t>
            </a:r>
            <a:r>
              <a:rPr lang="en-US" sz="1800" b="1"/>
              <a:t>Sandy Bell</a:t>
            </a:r>
            <a:r>
              <a:rPr lang="en-US" sz="1800"/>
              <a:t> (Cindy’s Fund), </a:t>
            </a:r>
            <a:r>
              <a:rPr lang="en-US" sz="1800" b="1"/>
              <a:t>Cristina Ruiz-McCalla</a:t>
            </a:r>
            <a:r>
              <a:rPr lang="en-US" sz="1800"/>
              <a:t> (MDH), </a:t>
            </a:r>
            <a:r>
              <a:rPr lang="en-US" sz="1800" b="1"/>
              <a:t>Srishti Singh</a:t>
            </a:r>
            <a:r>
              <a:rPr lang="en-US" sz="1800"/>
              <a:t> (MDH), </a:t>
            </a:r>
            <a:r>
              <a:rPr lang="en-US" sz="1800" b="1"/>
              <a:t>Lawrence Knapp</a:t>
            </a:r>
            <a:r>
              <a:rPr lang="en-US" sz="1800"/>
              <a:t> (Friendsville Family Medicine), </a:t>
            </a:r>
            <a:r>
              <a:rPr lang="en-US" sz="1800" b="1"/>
              <a:t>Linda Frazee</a:t>
            </a:r>
            <a:r>
              <a:rPr lang="en-US" sz="1800"/>
              <a:t> (Friendsville Family Medicine),</a:t>
            </a:r>
            <a:r>
              <a:rPr lang="en-US" sz="1800" b="1"/>
              <a:t> Paula McKenzie</a:t>
            </a:r>
            <a:r>
              <a:rPr lang="en-US" sz="1800"/>
              <a:t> (DON, ACHD), </a:t>
            </a:r>
            <a:r>
              <a:rPr lang="en-US" sz="1800" b="1"/>
              <a:t>Ellie Folk </a:t>
            </a:r>
            <a:r>
              <a:rPr lang="en-US" sz="1800"/>
              <a:t>(CPEST/BCCP Coordinator, ACHD)</a:t>
            </a:r>
            <a:endParaRPr sz="1800"/>
          </a:p>
          <a:p>
            <a:pPr marL="0" lvl="0" indent="0" algn="l" rtl="0">
              <a:spcBef>
                <a:spcPts val="0"/>
              </a:spcBef>
              <a:spcAft>
                <a:spcPts val="0"/>
              </a:spcAft>
              <a:buNone/>
            </a:pPr>
            <a:endParaRPr sz="1800"/>
          </a:p>
        </p:txBody>
      </p:sp>
      <p:sp>
        <p:nvSpPr>
          <p:cNvPr id="234" name="Google Shape;234;p1:notes"/>
          <p:cNvSpPr>
            <a:spLocks noGrp="1" noRot="1" noChangeAspect="1"/>
          </p:cNvSpPr>
          <p:nvPr>
            <p:ph type="sldImg" idx="2"/>
          </p:nvPr>
        </p:nvSpPr>
        <p:spPr>
          <a:xfrm>
            <a:off x="2286450" y="1828800"/>
            <a:ext cx="914445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c2cab5d697_0_0:notes"/>
          <p:cNvSpPr>
            <a:spLocks noGrp="1" noRot="1" noChangeAspect="1"/>
          </p:cNvSpPr>
          <p:nvPr>
            <p:ph type="sldImg" idx="2"/>
          </p:nvPr>
        </p:nvSpPr>
        <p:spPr>
          <a:xfrm>
            <a:off x="2286450" y="1828800"/>
            <a:ext cx="9144600" cy="9144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2c2cab5d697_0_0: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bcbc62c29a_0_38: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600"/>
          </a:p>
        </p:txBody>
      </p:sp>
      <p:sp>
        <p:nvSpPr>
          <p:cNvPr id="309" name="Google Shape;309;g2bcbc62c29a_0_38:notes"/>
          <p:cNvSpPr>
            <a:spLocks noGrp="1" noRot="1" noChangeAspect="1"/>
          </p:cNvSpPr>
          <p:nvPr>
            <p:ph type="sldImg" idx="2"/>
          </p:nvPr>
        </p:nvSpPr>
        <p:spPr>
          <a:xfrm>
            <a:off x="2286450" y="1828800"/>
            <a:ext cx="914460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2c1d33f2c7f_0_2:notes"/>
          <p:cNvSpPr>
            <a:spLocks noGrp="1" noRot="1" noChangeAspect="1"/>
          </p:cNvSpPr>
          <p:nvPr>
            <p:ph type="sldImg" idx="2"/>
          </p:nvPr>
        </p:nvSpPr>
        <p:spPr>
          <a:xfrm>
            <a:off x="2286450" y="1828800"/>
            <a:ext cx="9144600" cy="9144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2c1d33f2c7f_0_2: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US" sz="1400"/>
              <a:t>Information was discussed regarding the safety, indications for use, and accuracy of cologuard. Neighboring counties have tried to adapt Cologuard, but were unsuccessful. The diagnostics company ExactScience who provides the tests has an extensive process. Paula McKenzie from ACHD explained the contracting issues and stated there were several issues in the process of trying to acquire the testing. MDH is considering working with ExactScience to begin offering this testing in the future. </a:t>
            </a:r>
            <a:endParaRPr sz="1400"/>
          </a:p>
          <a:p>
            <a:pPr marL="457200" lvl="0" indent="-317500" algn="l" rtl="0">
              <a:spcBef>
                <a:spcPts val="0"/>
              </a:spcBef>
              <a:spcAft>
                <a:spcPts val="0"/>
              </a:spcAft>
              <a:buSzPts val="1400"/>
              <a:buChar char="●"/>
            </a:pPr>
            <a:r>
              <a:rPr lang="en-US" sz="1400"/>
              <a:t>Srishti Singh and Cristina Ruiz-McCalla from MDH provided information on gold standards for colorectal cancer screenings and indications for use of each test (FIT, Cologuard, Colonoscopy). </a:t>
            </a:r>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9: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6" name="Google Shape;326;p9:notes"/>
          <p:cNvSpPr>
            <a:spLocks noGrp="1" noRot="1" noChangeAspect="1"/>
          </p:cNvSpPr>
          <p:nvPr>
            <p:ph type="sldImg" idx="2"/>
          </p:nvPr>
        </p:nvSpPr>
        <p:spPr>
          <a:xfrm>
            <a:off x="-1268413" y="1828800"/>
            <a:ext cx="16254413"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0" name="Google Shape;240;p2:notes"/>
          <p:cNvSpPr>
            <a:spLocks noGrp="1" noRot="1" noChangeAspect="1"/>
          </p:cNvSpPr>
          <p:nvPr>
            <p:ph type="sldImg" idx="2"/>
          </p:nvPr>
        </p:nvSpPr>
        <p:spPr>
          <a:xfrm>
            <a:off x="2286450" y="1828800"/>
            <a:ext cx="914445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bcbc62c29a_1_0:notes"/>
          <p:cNvSpPr>
            <a:spLocks noGrp="1" noRot="1" noChangeAspect="1"/>
          </p:cNvSpPr>
          <p:nvPr>
            <p:ph type="sldImg" idx="2"/>
          </p:nvPr>
        </p:nvSpPr>
        <p:spPr>
          <a:xfrm>
            <a:off x="2286450" y="1828800"/>
            <a:ext cx="9144600" cy="9144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2bcbc62c29a_1_0: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bcbc62c29a_0_20: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g2bcbc62c29a_0_20:notes"/>
          <p:cNvSpPr>
            <a:spLocks noGrp="1" noRot="1" noChangeAspect="1"/>
          </p:cNvSpPr>
          <p:nvPr>
            <p:ph type="sldImg" idx="2"/>
          </p:nvPr>
        </p:nvSpPr>
        <p:spPr>
          <a:xfrm>
            <a:off x="2286450" y="1828800"/>
            <a:ext cx="914460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3: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7" name="Google Shape;267;p3:notes"/>
          <p:cNvSpPr>
            <a:spLocks noGrp="1" noRot="1" noChangeAspect="1"/>
          </p:cNvSpPr>
          <p:nvPr>
            <p:ph type="sldImg" idx="2"/>
          </p:nvPr>
        </p:nvSpPr>
        <p:spPr>
          <a:xfrm>
            <a:off x="2286450" y="1828800"/>
            <a:ext cx="914445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4: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b="1">
                <a:solidFill>
                  <a:srgbClr val="202124"/>
                </a:solidFill>
                <a:latin typeface="Times New Roman"/>
                <a:ea typeface="Times New Roman"/>
                <a:cs typeface="Times New Roman"/>
                <a:sym typeface="Times New Roman"/>
              </a:rPr>
              <a:t># new individuals screened - </a:t>
            </a:r>
            <a:r>
              <a:rPr lang="en-US" sz="1600">
                <a:solidFill>
                  <a:srgbClr val="202124"/>
                </a:solidFill>
                <a:latin typeface="Times New Roman"/>
                <a:ea typeface="Times New Roman"/>
                <a:cs typeface="Times New Roman"/>
                <a:sym typeface="Times New Roman"/>
              </a:rPr>
              <a:t>PM is low due to fewer referrals coming in from providers, our FQHC, and individuals not qualifying for the program. Roughly five new patient referrals were denied due to program ineligiblity. </a:t>
            </a:r>
            <a:endParaRPr sz="1600">
              <a:solidFill>
                <a:srgbClr val="202124"/>
              </a:solidFill>
              <a:latin typeface="Times New Roman"/>
              <a:ea typeface="Times New Roman"/>
              <a:cs typeface="Times New Roman"/>
              <a:sym typeface="Times New Roman"/>
            </a:endParaRPr>
          </a:p>
          <a:p>
            <a:pPr marL="0" lvl="0" indent="0" algn="l" rtl="0">
              <a:spcBef>
                <a:spcPts val="0"/>
              </a:spcBef>
              <a:spcAft>
                <a:spcPts val="0"/>
              </a:spcAft>
              <a:buNone/>
            </a:pPr>
            <a:r>
              <a:rPr lang="en-US" sz="1600" b="1">
                <a:solidFill>
                  <a:srgbClr val="202124"/>
                </a:solidFill>
                <a:latin typeface="Times New Roman"/>
                <a:ea typeface="Times New Roman"/>
                <a:cs typeface="Times New Roman"/>
                <a:sym typeface="Times New Roman"/>
              </a:rPr>
              <a:t># tobacco</a:t>
            </a:r>
            <a:r>
              <a:rPr lang="en-US" sz="1600">
                <a:solidFill>
                  <a:schemeClr val="dk1"/>
                </a:solidFill>
              </a:rPr>
              <a:t> </a:t>
            </a:r>
            <a:r>
              <a:rPr lang="en-US" sz="1600" b="1">
                <a:solidFill>
                  <a:srgbClr val="202124"/>
                </a:solidFill>
                <a:latin typeface="Times New Roman"/>
                <a:ea typeface="Times New Roman"/>
                <a:cs typeface="Times New Roman"/>
                <a:sym typeface="Times New Roman"/>
              </a:rPr>
              <a:t>Cessation counseling, # Cessation Aids Provided - </a:t>
            </a:r>
            <a:r>
              <a:rPr lang="en-US" sz="1600">
                <a:solidFill>
                  <a:srgbClr val="202124"/>
                </a:solidFill>
                <a:latin typeface="Times New Roman"/>
                <a:ea typeface="Times New Roman"/>
                <a:cs typeface="Times New Roman"/>
                <a:sym typeface="Times New Roman"/>
              </a:rPr>
              <a:t>PM is low due to staff vacancy in the tobacco cessation counseling program. Chelsie Dever has recently taken over the position as counselor and several group cessations are scheduled this spring. PM should increase.</a:t>
            </a:r>
            <a:endParaRPr sz="1600">
              <a:solidFill>
                <a:srgbClr val="202124"/>
              </a:solidFill>
              <a:latin typeface="Times New Roman"/>
              <a:ea typeface="Times New Roman"/>
              <a:cs typeface="Times New Roman"/>
              <a:sym typeface="Times New Roman"/>
            </a:endParaRPr>
          </a:p>
          <a:p>
            <a:pPr marL="0" lvl="0" indent="0" algn="l" rtl="0">
              <a:spcBef>
                <a:spcPts val="0"/>
              </a:spcBef>
              <a:spcAft>
                <a:spcPts val="0"/>
              </a:spcAft>
              <a:buClr>
                <a:schemeClr val="dk1"/>
              </a:buClr>
              <a:buFont typeface="Arial"/>
              <a:buNone/>
            </a:pPr>
            <a:r>
              <a:rPr lang="en-US" sz="1600" b="1">
                <a:solidFill>
                  <a:srgbClr val="202124"/>
                </a:solidFill>
                <a:latin typeface="Times New Roman"/>
                <a:ea typeface="Times New Roman"/>
                <a:cs typeface="Times New Roman"/>
                <a:sym typeface="Times New Roman"/>
              </a:rPr>
              <a:t>Total # screened for CRC to date, total # colonoscopies performed to date, # Screened for Skin</a:t>
            </a:r>
            <a:r>
              <a:rPr lang="en-US" sz="1600">
                <a:solidFill>
                  <a:srgbClr val="202124"/>
                </a:solidFill>
                <a:latin typeface="Times New Roman"/>
                <a:ea typeface="Times New Roman"/>
                <a:cs typeface="Times New Roman"/>
                <a:sym typeface="Times New Roman"/>
              </a:rPr>
              <a:t> - enrollment is down to lack of referrals and ineligible clients. 5 individuals are scheduled for CRC screening between now and May. </a:t>
            </a:r>
            <a:endParaRPr sz="1600">
              <a:solidFill>
                <a:srgbClr val="202124"/>
              </a:solidFill>
              <a:latin typeface="Times New Roman"/>
              <a:ea typeface="Times New Roman"/>
              <a:cs typeface="Times New Roman"/>
              <a:sym typeface="Times New Roman"/>
            </a:endParaRPr>
          </a:p>
        </p:txBody>
      </p:sp>
      <p:sp>
        <p:nvSpPr>
          <p:cNvPr id="274" name="Google Shape;274;p4:notes"/>
          <p:cNvSpPr>
            <a:spLocks noGrp="1" noRot="1" noChangeAspect="1"/>
          </p:cNvSpPr>
          <p:nvPr>
            <p:ph type="sldImg" idx="2"/>
          </p:nvPr>
        </p:nvSpPr>
        <p:spPr>
          <a:xfrm>
            <a:off x="2286450" y="1828800"/>
            <a:ext cx="914445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5: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a:t>Paula McKenzie from ACHD explained that  they are facing similar issues with lack of referrals. Washington County is their biggest source of referrals for BCCP and CPEST. They receive several referrals for non-english speaking clients or immigrants who are uninsured, </a:t>
            </a:r>
            <a:endParaRPr sz="1600"/>
          </a:p>
          <a:p>
            <a:pPr marL="0" lvl="0" indent="0" algn="l" rtl="0">
              <a:spcBef>
                <a:spcPts val="0"/>
              </a:spcBef>
              <a:spcAft>
                <a:spcPts val="0"/>
              </a:spcAft>
              <a:buNone/>
            </a:pPr>
            <a:r>
              <a:rPr lang="en-US" sz="1600"/>
              <a:t>Paula also explained that staff turnover seems to be a factor in diminished referrals. ACHD CPEST staff used to be able to just walk into physician offices and speak with the front desk staff, but staff is constantly changing and building rapport has been a challenge. </a:t>
            </a:r>
            <a:endParaRPr sz="1600"/>
          </a:p>
        </p:txBody>
      </p:sp>
      <p:sp>
        <p:nvSpPr>
          <p:cNvPr id="281" name="Google Shape;281;p5:notes"/>
          <p:cNvSpPr>
            <a:spLocks noGrp="1" noRot="1" noChangeAspect="1"/>
          </p:cNvSpPr>
          <p:nvPr>
            <p:ph type="sldImg" idx="2"/>
          </p:nvPr>
        </p:nvSpPr>
        <p:spPr>
          <a:xfrm>
            <a:off x="2286450" y="1828800"/>
            <a:ext cx="914445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6: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7" name="Google Shape;287;p6:notes"/>
          <p:cNvSpPr>
            <a:spLocks noGrp="1" noRot="1" noChangeAspect="1"/>
          </p:cNvSpPr>
          <p:nvPr>
            <p:ph type="sldImg" idx="2"/>
          </p:nvPr>
        </p:nvSpPr>
        <p:spPr>
          <a:xfrm>
            <a:off x="2286450" y="1828800"/>
            <a:ext cx="914445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7:notes"/>
          <p:cNvSpPr txBox="1">
            <a:spLocks noGrp="1"/>
          </p:cNvSpPr>
          <p:nvPr>
            <p:ph type="body" idx="1"/>
          </p:nvPr>
        </p:nvSpPr>
        <p:spPr>
          <a:xfrm>
            <a:off x="1371600" y="11582400"/>
            <a:ext cx="10972800" cy="1097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a:latin typeface="Times New Roman"/>
                <a:ea typeface="Times New Roman"/>
                <a:cs typeface="Times New Roman"/>
                <a:sym typeface="Times New Roman"/>
              </a:rPr>
              <a:t>Who Are We? </a:t>
            </a:r>
            <a:endParaRPr sz="1600">
              <a:latin typeface="Times New Roman"/>
              <a:ea typeface="Times New Roman"/>
              <a:cs typeface="Times New Roman"/>
              <a:sym typeface="Times New Roman"/>
            </a:endParaRPr>
          </a:p>
          <a:p>
            <a:pPr marL="0" lvl="0" indent="0" algn="l" rtl="0">
              <a:spcBef>
                <a:spcPts val="0"/>
              </a:spcBef>
              <a:spcAft>
                <a:spcPts val="0"/>
              </a:spcAft>
              <a:buNone/>
            </a:pPr>
            <a:r>
              <a:rPr lang="en-US" sz="1600">
                <a:latin typeface="Times New Roman"/>
                <a:ea typeface="Times New Roman"/>
                <a:cs typeface="Times New Roman"/>
                <a:sym typeface="Times New Roman"/>
              </a:rPr>
              <a:t>What Are We Trying to Achieve? </a:t>
            </a:r>
            <a:endParaRPr sz="1600">
              <a:latin typeface="Times New Roman"/>
              <a:ea typeface="Times New Roman"/>
              <a:cs typeface="Times New Roman"/>
              <a:sym typeface="Times New Roman"/>
            </a:endParaRPr>
          </a:p>
          <a:p>
            <a:pPr marL="0" lvl="0" indent="0" algn="l" rtl="0">
              <a:spcBef>
                <a:spcPts val="0"/>
              </a:spcBef>
              <a:spcAft>
                <a:spcPts val="0"/>
              </a:spcAft>
              <a:buNone/>
            </a:pPr>
            <a:r>
              <a:rPr lang="en-US" sz="1600">
                <a:latin typeface="Times New Roman"/>
                <a:ea typeface="Times New Roman"/>
                <a:cs typeface="Times New Roman"/>
                <a:sym typeface="Times New Roman"/>
              </a:rPr>
              <a:t>Who Do We Serve? </a:t>
            </a:r>
            <a:endParaRPr sz="1600">
              <a:latin typeface="Times New Roman"/>
              <a:ea typeface="Times New Roman"/>
              <a:cs typeface="Times New Roman"/>
              <a:sym typeface="Times New Roman"/>
            </a:endParaRPr>
          </a:p>
          <a:p>
            <a:pPr marL="0" lvl="0" indent="0" algn="l" rtl="0">
              <a:spcBef>
                <a:spcPts val="0"/>
              </a:spcBef>
              <a:spcAft>
                <a:spcPts val="0"/>
              </a:spcAft>
              <a:buNone/>
            </a:pPr>
            <a:r>
              <a:rPr lang="en-US" sz="1600">
                <a:latin typeface="Times New Roman"/>
                <a:ea typeface="Times New Roman"/>
                <a:cs typeface="Times New Roman"/>
                <a:sym typeface="Times New Roman"/>
              </a:rPr>
              <a:t>What Do We Value? </a:t>
            </a:r>
            <a:endParaRPr sz="1600">
              <a:latin typeface="Times New Roman"/>
              <a:ea typeface="Times New Roman"/>
              <a:cs typeface="Times New Roman"/>
              <a:sym typeface="Times New Roman"/>
            </a:endParaRPr>
          </a:p>
          <a:p>
            <a:pPr marL="0" lvl="0" indent="0" algn="l" rtl="0">
              <a:spcBef>
                <a:spcPts val="0"/>
              </a:spcBef>
              <a:spcAft>
                <a:spcPts val="0"/>
              </a:spcAft>
              <a:buNone/>
            </a:pPr>
            <a:r>
              <a:rPr lang="en-US" sz="1600">
                <a:latin typeface="Times New Roman"/>
                <a:ea typeface="Times New Roman"/>
                <a:cs typeface="Times New Roman"/>
                <a:sym typeface="Times New Roman"/>
              </a:rPr>
              <a:t>What Will the Community Look Like When We’ve Achieved It?</a:t>
            </a:r>
            <a:endParaRPr sz="1600">
              <a:latin typeface="Times New Roman"/>
              <a:ea typeface="Times New Roman"/>
              <a:cs typeface="Times New Roman"/>
              <a:sym typeface="Times New Roman"/>
            </a:endParaRPr>
          </a:p>
          <a:p>
            <a:pPr marL="0" lvl="0" indent="0" algn="l" rtl="0">
              <a:spcBef>
                <a:spcPts val="0"/>
              </a:spcBef>
              <a:spcAft>
                <a:spcPts val="0"/>
              </a:spcAft>
              <a:buNone/>
            </a:pPr>
            <a:r>
              <a:rPr lang="en-US" sz="1600">
                <a:latin typeface="Times New Roman"/>
                <a:ea typeface="Times New Roman"/>
                <a:cs typeface="Times New Roman"/>
                <a:sym typeface="Times New Roman"/>
              </a:rPr>
              <a:t>What Are Our Goals? </a:t>
            </a:r>
            <a:endParaRPr sz="1600">
              <a:latin typeface="Times New Roman"/>
              <a:ea typeface="Times New Roman"/>
              <a:cs typeface="Times New Roman"/>
              <a:sym typeface="Times New Roman"/>
            </a:endParaRPr>
          </a:p>
        </p:txBody>
      </p:sp>
      <p:sp>
        <p:nvSpPr>
          <p:cNvPr id="294" name="Google Shape;294;p7:notes"/>
          <p:cNvSpPr>
            <a:spLocks noGrp="1" noRot="1" noChangeAspect="1"/>
          </p:cNvSpPr>
          <p:nvPr>
            <p:ph type="sldImg" idx="2"/>
          </p:nvPr>
        </p:nvSpPr>
        <p:spPr>
          <a:xfrm>
            <a:off x="2286450" y="1828800"/>
            <a:ext cx="9144600" cy="9144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1"/>
        </a:solidFill>
        <a:effectLst/>
      </p:bgPr>
    </p:bg>
    <p:spTree>
      <p:nvGrpSpPr>
        <p:cNvPr id="1" name="Shape 10"/>
        <p:cNvGrpSpPr/>
        <p:nvPr/>
      </p:nvGrpSpPr>
      <p:grpSpPr>
        <a:xfrm>
          <a:off x="0" y="0"/>
          <a:ext cx="0" cy="0"/>
          <a:chOff x="0" y="0"/>
          <a:chExt cx="0" cy="0"/>
        </a:xfrm>
      </p:grpSpPr>
      <p:sp>
        <p:nvSpPr>
          <p:cNvPr id="11" name="Google Shape;11;p11" descr="preencoded.png"/>
          <p:cNvSpPr/>
          <p:nvPr/>
        </p:nvSpPr>
        <p:spPr>
          <a:xfrm>
            <a:off x="0" y="0"/>
            <a:ext cx="5295900" cy="6877050"/>
          </a:xfrm>
          <a:custGeom>
            <a:avLst/>
            <a:gdLst/>
            <a:ahLst/>
            <a:cxnLst/>
            <a:rect l="l" t="t" r="r" b="b"/>
            <a:pathLst>
              <a:path w="5295900" h="6877050" extrusionOk="0">
                <a:moveTo>
                  <a:pt x="0" y="0"/>
                </a:moveTo>
                <a:lnTo>
                  <a:pt x="5295900" y="0"/>
                </a:lnTo>
                <a:lnTo>
                  <a:pt x="5295900" y="6877050"/>
                </a:lnTo>
                <a:lnTo>
                  <a:pt x="0" y="687705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2" name="Google Shape;12;p11"/>
          <p:cNvSpPr/>
          <p:nvPr/>
        </p:nvSpPr>
        <p:spPr>
          <a:xfrm>
            <a:off x="1600201" y="1153228"/>
            <a:ext cx="9191625" cy="5704772"/>
          </a:xfrm>
          <a:custGeom>
            <a:avLst/>
            <a:gdLst/>
            <a:ahLst/>
            <a:cxnLst/>
            <a:rect l="l" t="t" r="r" b="b"/>
            <a:pathLst>
              <a:path w="9191625" h="5704772" extrusionOk="0">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3" name="Google Shape;13;p11"/>
          <p:cNvSpPr/>
          <p:nvPr/>
        </p:nvSpPr>
        <p:spPr>
          <a:xfrm>
            <a:off x="2795588" y="0"/>
            <a:ext cx="6803142" cy="5396474"/>
          </a:xfrm>
          <a:custGeom>
            <a:avLst/>
            <a:gdLst/>
            <a:ahLst/>
            <a:cxnLst/>
            <a:rect l="l" t="t" r="r" b="b"/>
            <a:pathLst>
              <a:path w="6803142" h="5396474" extrusionOk="0">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lt1">
              <a:alpha val="98823"/>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4" name="Google Shape;14;p11"/>
          <p:cNvSpPr txBox="1">
            <a:spLocks noGrp="1"/>
          </p:cNvSpPr>
          <p:nvPr>
            <p:ph type="ctrTitle"/>
          </p:nvPr>
        </p:nvSpPr>
        <p:spPr>
          <a:xfrm>
            <a:off x="3403092" y="1984248"/>
            <a:ext cx="5385816" cy="1225296"/>
          </a:xfrm>
          <a:prstGeom prst="rect">
            <a:avLst/>
          </a:prstGeom>
          <a:noFill/>
          <a:ln>
            <a:noFill/>
          </a:ln>
        </p:spPr>
        <p:txBody>
          <a:bodyPr spcFirstLastPara="1" wrap="square" lIns="91425" tIns="0" rIns="91425" bIns="45700" anchor="t" anchorCtr="0">
            <a:noAutofit/>
          </a:bodyPr>
          <a:lstStyle>
            <a:lvl1pPr lvl="0" algn="ctr">
              <a:lnSpc>
                <a:spcPct val="110795"/>
              </a:lnSpc>
              <a:spcBef>
                <a:spcPts val="0"/>
              </a:spcBef>
              <a:spcAft>
                <a:spcPts val="0"/>
              </a:spcAft>
              <a:buClr>
                <a:schemeClr val="accent6"/>
              </a:buClr>
              <a:buSzPts val="4400"/>
              <a:buFont typeface="Arial Black"/>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11"/>
          <p:cNvSpPr txBox="1">
            <a:spLocks noGrp="1"/>
          </p:cNvSpPr>
          <p:nvPr>
            <p:ph type="subTitle" idx="1"/>
          </p:nvPr>
        </p:nvSpPr>
        <p:spPr>
          <a:xfrm>
            <a:off x="4349496" y="3483864"/>
            <a:ext cx="3493008" cy="878908"/>
          </a:xfrm>
          <a:prstGeom prst="rect">
            <a:avLst/>
          </a:prstGeom>
          <a:noFill/>
          <a:ln>
            <a:noFill/>
          </a:ln>
        </p:spPr>
        <p:txBody>
          <a:bodyPr spcFirstLastPara="1" wrap="square" lIns="0" tIns="0" rIns="0" bIns="0" anchor="t" anchorCtr="0">
            <a:noAutofit/>
          </a:bodyPr>
          <a:lstStyle>
            <a:lvl1pPr lvl="0" algn="ctr">
              <a:lnSpc>
                <a:spcPct val="100000"/>
              </a:lnSpc>
              <a:spcBef>
                <a:spcPts val="360"/>
              </a:spcBef>
              <a:spcAft>
                <a:spcPts val="0"/>
              </a:spcAft>
              <a:buClr>
                <a:schemeClr val="accent6"/>
              </a:buClr>
              <a:buSzPts val="2400"/>
              <a:buNone/>
              <a:defRPr sz="2400"/>
            </a:lvl1pPr>
            <a:lvl2pPr lvl="1" algn="ctr">
              <a:lnSpc>
                <a:spcPct val="100000"/>
              </a:lnSpc>
              <a:spcBef>
                <a:spcPts val="360"/>
              </a:spcBef>
              <a:spcAft>
                <a:spcPts val="0"/>
              </a:spcAft>
              <a:buClr>
                <a:schemeClr val="accent6"/>
              </a:buClr>
              <a:buSzPts val="2000"/>
              <a:buNone/>
              <a:defRPr sz="2000"/>
            </a:lvl2pPr>
            <a:lvl3pPr lvl="2" algn="ctr">
              <a:lnSpc>
                <a:spcPct val="100000"/>
              </a:lnSpc>
              <a:spcBef>
                <a:spcPts val="360"/>
              </a:spcBef>
              <a:spcAft>
                <a:spcPts val="0"/>
              </a:spcAft>
              <a:buClr>
                <a:schemeClr val="accent6"/>
              </a:buClr>
              <a:buSzPts val="1800"/>
              <a:buNone/>
              <a:defRPr sz="1800"/>
            </a:lvl3pPr>
            <a:lvl4pPr lvl="3" algn="ctr">
              <a:lnSpc>
                <a:spcPct val="100000"/>
              </a:lnSpc>
              <a:spcBef>
                <a:spcPts val="360"/>
              </a:spcBef>
              <a:spcAft>
                <a:spcPts val="0"/>
              </a:spcAft>
              <a:buClr>
                <a:schemeClr val="accent6"/>
              </a:buClr>
              <a:buSzPts val="1600"/>
              <a:buNone/>
              <a:defRPr sz="1600"/>
            </a:lvl4pPr>
            <a:lvl5pPr lvl="4" algn="ctr">
              <a:lnSpc>
                <a:spcPct val="100000"/>
              </a:lnSpc>
              <a:spcBef>
                <a:spcPts val="36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able">
  <p:cSld name="Title and Table">
    <p:spTree>
      <p:nvGrpSpPr>
        <p:cNvPr id="1" name="Shape 98"/>
        <p:cNvGrpSpPr/>
        <p:nvPr/>
      </p:nvGrpSpPr>
      <p:grpSpPr>
        <a:xfrm>
          <a:off x="0" y="0"/>
          <a:ext cx="0" cy="0"/>
          <a:chOff x="0" y="0"/>
          <a:chExt cx="0" cy="0"/>
        </a:xfrm>
      </p:grpSpPr>
      <p:sp>
        <p:nvSpPr>
          <p:cNvPr id="99" name="Google Shape;99;p20"/>
          <p:cNvSpPr/>
          <p:nvPr/>
        </p:nvSpPr>
        <p:spPr>
          <a:xfrm>
            <a:off x="9866106" y="0"/>
            <a:ext cx="2325894" cy="2180854"/>
          </a:xfrm>
          <a:custGeom>
            <a:avLst/>
            <a:gdLst/>
            <a:ahLst/>
            <a:cxnLst/>
            <a:rect l="l" t="t" r="r" b="b"/>
            <a:pathLst>
              <a:path w="2325894" h="2180854" extrusionOk="0">
                <a:moveTo>
                  <a:pt x="2066927" y="0"/>
                </a:moveTo>
                <a:lnTo>
                  <a:pt x="2098882" y="0"/>
                </a:lnTo>
                <a:lnTo>
                  <a:pt x="2128893" y="44463"/>
                </a:lnTo>
                <a:cubicBezTo>
                  <a:pt x="2166753" y="82308"/>
                  <a:pt x="2215417" y="109341"/>
                  <a:pt x="2269798" y="120493"/>
                </a:cubicBezTo>
                <a:lnTo>
                  <a:pt x="2325894" y="126162"/>
                </a:lnTo>
                <a:lnTo>
                  <a:pt x="2325894" y="149263"/>
                </a:lnTo>
                <a:lnTo>
                  <a:pt x="2265120" y="143117"/>
                </a:lnTo>
                <a:cubicBezTo>
                  <a:pt x="2186576" y="127002"/>
                  <a:pt x="2119077" y="80290"/>
                  <a:pt x="2075647" y="16048"/>
                </a:cubicBezTo>
                <a:close/>
                <a:moveTo>
                  <a:pt x="1926448" y="0"/>
                </a:moveTo>
                <a:lnTo>
                  <a:pt x="1950522" y="0"/>
                </a:lnTo>
                <a:lnTo>
                  <a:pt x="1952130" y="5167"/>
                </a:lnTo>
                <a:cubicBezTo>
                  <a:pt x="2003529" y="126455"/>
                  <a:pt x="2112323" y="217766"/>
                  <a:pt x="2244242" y="244834"/>
                </a:cubicBezTo>
                <a:lnTo>
                  <a:pt x="2325894" y="253091"/>
                </a:lnTo>
                <a:lnTo>
                  <a:pt x="2325894" y="276192"/>
                </a:lnTo>
                <a:lnTo>
                  <a:pt x="2239598" y="267464"/>
                </a:lnTo>
                <a:cubicBezTo>
                  <a:pt x="2100173" y="238852"/>
                  <a:pt x="1985178" y="142334"/>
                  <a:pt x="1930848" y="14141"/>
                </a:cubicBezTo>
                <a:close/>
                <a:moveTo>
                  <a:pt x="1794114" y="0"/>
                </a:moveTo>
                <a:lnTo>
                  <a:pt x="1818202" y="0"/>
                </a:lnTo>
                <a:lnTo>
                  <a:pt x="1835170" y="54535"/>
                </a:lnTo>
                <a:cubicBezTo>
                  <a:pt x="1902650" y="213778"/>
                  <a:pt x="2045483" y="333656"/>
                  <a:pt x="2218687" y="369191"/>
                </a:cubicBezTo>
                <a:lnTo>
                  <a:pt x="2325894" y="380032"/>
                </a:lnTo>
                <a:lnTo>
                  <a:pt x="2325894" y="403132"/>
                </a:lnTo>
                <a:lnTo>
                  <a:pt x="2214043" y="391825"/>
                </a:lnTo>
                <a:cubicBezTo>
                  <a:pt x="2033333" y="354761"/>
                  <a:pt x="1884299" y="229720"/>
                  <a:pt x="1813889" y="63559"/>
                </a:cubicBezTo>
                <a:close/>
                <a:moveTo>
                  <a:pt x="1661683" y="0"/>
                </a:moveTo>
                <a:lnTo>
                  <a:pt x="1685874" y="0"/>
                </a:lnTo>
                <a:lnTo>
                  <a:pt x="1718212" y="103965"/>
                </a:lnTo>
                <a:cubicBezTo>
                  <a:pt x="1801772" y="301203"/>
                  <a:pt x="1978643" y="449654"/>
                  <a:pt x="2193133" y="493659"/>
                </a:cubicBezTo>
                <a:lnTo>
                  <a:pt x="2325894" y="507083"/>
                </a:lnTo>
                <a:lnTo>
                  <a:pt x="2325894" y="530183"/>
                </a:lnTo>
                <a:lnTo>
                  <a:pt x="2188450" y="516288"/>
                </a:lnTo>
                <a:cubicBezTo>
                  <a:pt x="1966399" y="470740"/>
                  <a:pt x="1783312" y="317082"/>
                  <a:pt x="1696817" y="112939"/>
                </a:cubicBezTo>
                <a:close/>
                <a:moveTo>
                  <a:pt x="1531553" y="0"/>
                </a:moveTo>
                <a:lnTo>
                  <a:pt x="1554659" y="0"/>
                </a:lnTo>
                <a:lnTo>
                  <a:pt x="1555243" y="5776"/>
                </a:lnTo>
                <a:cubicBezTo>
                  <a:pt x="1623483" y="338327"/>
                  <a:pt x="1902268" y="594992"/>
                  <a:pt x="2245588" y="629962"/>
                </a:cubicBezTo>
                <a:lnTo>
                  <a:pt x="2325894" y="634030"/>
                </a:lnTo>
                <a:lnTo>
                  <a:pt x="2325894" y="657131"/>
                </a:lnTo>
                <a:lnTo>
                  <a:pt x="2243214" y="652943"/>
                </a:lnTo>
                <a:cubicBezTo>
                  <a:pt x="1889750" y="616944"/>
                  <a:pt x="1602834" y="352727"/>
                  <a:pt x="1532607" y="10419"/>
                </a:cubicBezTo>
                <a:close/>
                <a:moveTo>
                  <a:pt x="1404609" y="0"/>
                </a:moveTo>
                <a:lnTo>
                  <a:pt x="1427709" y="0"/>
                </a:lnTo>
                <a:lnTo>
                  <a:pt x="1430873" y="31287"/>
                </a:lnTo>
                <a:cubicBezTo>
                  <a:pt x="1510102" y="417452"/>
                  <a:pt x="1833798" y="715609"/>
                  <a:pt x="2232606" y="756233"/>
                </a:cubicBezTo>
                <a:lnTo>
                  <a:pt x="2325894" y="760959"/>
                </a:lnTo>
                <a:lnTo>
                  <a:pt x="2325894" y="784060"/>
                </a:lnTo>
                <a:lnTo>
                  <a:pt x="2230270" y="779216"/>
                </a:lnTo>
                <a:cubicBezTo>
                  <a:pt x="1821463" y="737574"/>
                  <a:pt x="1489501" y="431938"/>
                  <a:pt x="1408246" y="35964"/>
                </a:cubicBezTo>
                <a:close/>
                <a:moveTo>
                  <a:pt x="1274343" y="0"/>
                </a:moveTo>
                <a:lnTo>
                  <a:pt x="1300756" y="0"/>
                </a:lnTo>
                <a:lnTo>
                  <a:pt x="1306507" y="56884"/>
                </a:lnTo>
                <a:cubicBezTo>
                  <a:pt x="1396745" y="496788"/>
                  <a:pt x="1765420" y="836372"/>
                  <a:pt x="2219643" y="882640"/>
                </a:cubicBezTo>
                <a:lnTo>
                  <a:pt x="2325894" y="888022"/>
                </a:lnTo>
                <a:lnTo>
                  <a:pt x="2325894" y="911123"/>
                </a:lnTo>
                <a:lnTo>
                  <a:pt x="2217286" y="905621"/>
                </a:lnTo>
                <a:cubicBezTo>
                  <a:pt x="1752979" y="858324"/>
                  <a:pt x="1376027" y="511189"/>
                  <a:pt x="1283761" y="61528"/>
                </a:cubicBezTo>
                <a:close/>
                <a:moveTo>
                  <a:pt x="1146071" y="0"/>
                </a:moveTo>
                <a:lnTo>
                  <a:pt x="1169414" y="0"/>
                </a:lnTo>
                <a:lnTo>
                  <a:pt x="1182030" y="82429"/>
                </a:lnTo>
                <a:cubicBezTo>
                  <a:pt x="1283296" y="576000"/>
                  <a:pt x="1697029" y="957001"/>
                  <a:pt x="2206679" y="1008912"/>
                </a:cubicBezTo>
                <a:lnTo>
                  <a:pt x="2325894" y="1014951"/>
                </a:lnTo>
                <a:lnTo>
                  <a:pt x="2325894" y="1038052"/>
                </a:lnTo>
                <a:lnTo>
                  <a:pt x="2204323" y="1031893"/>
                </a:lnTo>
                <a:cubicBezTo>
                  <a:pt x="1684600" y="978953"/>
                  <a:pt x="1262670" y="590398"/>
                  <a:pt x="1159398" y="87072"/>
                </a:cubicBezTo>
                <a:close/>
                <a:moveTo>
                  <a:pt x="1017789" y="0"/>
                </a:moveTo>
                <a:lnTo>
                  <a:pt x="1041132" y="0"/>
                </a:lnTo>
                <a:lnTo>
                  <a:pt x="1057661" y="107992"/>
                </a:lnTo>
                <a:cubicBezTo>
                  <a:pt x="1169939" y="655229"/>
                  <a:pt x="1628650" y="1077653"/>
                  <a:pt x="2193716" y="1135208"/>
                </a:cubicBezTo>
                <a:lnTo>
                  <a:pt x="2325894" y="1141903"/>
                </a:lnTo>
                <a:lnTo>
                  <a:pt x="2325894" y="1165004"/>
                </a:lnTo>
                <a:lnTo>
                  <a:pt x="2191361" y="1158189"/>
                </a:lnTo>
                <a:cubicBezTo>
                  <a:pt x="1616222" y="1099606"/>
                  <a:pt x="1149313" y="669630"/>
                  <a:pt x="1035029" y="112636"/>
                </a:cubicBezTo>
                <a:close/>
                <a:moveTo>
                  <a:pt x="889397" y="0"/>
                </a:moveTo>
                <a:lnTo>
                  <a:pt x="912837" y="0"/>
                </a:lnTo>
                <a:lnTo>
                  <a:pt x="933296" y="133667"/>
                </a:lnTo>
                <a:cubicBezTo>
                  <a:pt x="1056582" y="734570"/>
                  <a:pt x="1560272" y="1198411"/>
                  <a:pt x="2180754" y="1261608"/>
                </a:cubicBezTo>
                <a:lnTo>
                  <a:pt x="2325894" y="1268960"/>
                </a:lnTo>
                <a:lnTo>
                  <a:pt x="2325894" y="1292061"/>
                </a:lnTo>
                <a:lnTo>
                  <a:pt x="2178378" y="1284588"/>
                </a:lnTo>
                <a:cubicBezTo>
                  <a:pt x="1547742" y="1220351"/>
                  <a:pt x="1035844" y="748879"/>
                  <a:pt x="910550" y="138199"/>
                </a:cubicBezTo>
                <a:close/>
                <a:moveTo>
                  <a:pt x="761929" y="0"/>
                </a:moveTo>
                <a:lnTo>
                  <a:pt x="785032" y="0"/>
                </a:lnTo>
                <a:lnTo>
                  <a:pt x="785312" y="5523"/>
                </a:lnTo>
                <a:cubicBezTo>
                  <a:pt x="859466" y="733364"/>
                  <a:pt x="1439889" y="1313736"/>
                  <a:pt x="2167790" y="1387884"/>
                </a:cubicBezTo>
                <a:lnTo>
                  <a:pt x="2325894" y="1395894"/>
                </a:lnTo>
                <a:lnTo>
                  <a:pt x="2325894" y="1418995"/>
                </a:lnTo>
                <a:lnTo>
                  <a:pt x="2165434" y="1410866"/>
                </a:lnTo>
                <a:cubicBezTo>
                  <a:pt x="1426685" y="1335609"/>
                  <a:pt x="837591" y="746563"/>
                  <a:pt x="762328" y="7877"/>
                </a:cubicBezTo>
                <a:close/>
                <a:moveTo>
                  <a:pt x="634980" y="0"/>
                </a:moveTo>
                <a:lnTo>
                  <a:pt x="658083" y="0"/>
                </a:lnTo>
                <a:lnTo>
                  <a:pt x="659019" y="18476"/>
                </a:lnTo>
                <a:cubicBezTo>
                  <a:pt x="739252" y="805990"/>
                  <a:pt x="1367247" y="1433931"/>
                  <a:pt x="2154827" y="1514157"/>
                </a:cubicBezTo>
                <a:lnTo>
                  <a:pt x="2325894" y="1522823"/>
                </a:lnTo>
                <a:lnTo>
                  <a:pt x="2325894" y="1545924"/>
                </a:lnTo>
                <a:lnTo>
                  <a:pt x="2152472" y="1537138"/>
                </a:lnTo>
                <a:cubicBezTo>
                  <a:pt x="1354048" y="1455804"/>
                  <a:pt x="717377" y="819188"/>
                  <a:pt x="636036" y="20831"/>
                </a:cubicBezTo>
                <a:close/>
                <a:moveTo>
                  <a:pt x="507911" y="0"/>
                </a:moveTo>
                <a:lnTo>
                  <a:pt x="531128" y="0"/>
                </a:lnTo>
                <a:lnTo>
                  <a:pt x="532727" y="31559"/>
                </a:lnTo>
                <a:cubicBezTo>
                  <a:pt x="619037" y="878744"/>
                  <a:pt x="1294606" y="1554259"/>
                  <a:pt x="2141864" y="1640562"/>
                </a:cubicBezTo>
                <a:lnTo>
                  <a:pt x="2325894" y="1649885"/>
                </a:lnTo>
                <a:lnTo>
                  <a:pt x="2325894" y="1672981"/>
                </a:lnTo>
                <a:lnTo>
                  <a:pt x="2139488" y="1663539"/>
                </a:lnTo>
                <a:cubicBezTo>
                  <a:pt x="1281294" y="1576127"/>
                  <a:pt x="597044" y="891939"/>
                  <a:pt x="509624" y="33818"/>
                </a:cubicBezTo>
                <a:close/>
                <a:moveTo>
                  <a:pt x="380961" y="0"/>
                </a:moveTo>
                <a:lnTo>
                  <a:pt x="404065" y="0"/>
                </a:lnTo>
                <a:lnTo>
                  <a:pt x="406316" y="44437"/>
                </a:lnTo>
                <a:cubicBezTo>
                  <a:pt x="498717" y="951387"/>
                  <a:pt x="1221951" y="1674473"/>
                  <a:pt x="2128900" y="1766854"/>
                </a:cubicBezTo>
                <a:lnTo>
                  <a:pt x="2325894" y="1776833"/>
                </a:lnTo>
                <a:lnTo>
                  <a:pt x="2325894" y="1799934"/>
                </a:lnTo>
                <a:lnTo>
                  <a:pt x="2126525" y="1789835"/>
                </a:lnTo>
                <a:cubicBezTo>
                  <a:pt x="1208653" y="1696346"/>
                  <a:pt x="476829" y="964585"/>
                  <a:pt x="383332" y="46792"/>
                </a:cubicBezTo>
                <a:close/>
                <a:moveTo>
                  <a:pt x="254013" y="0"/>
                </a:moveTo>
                <a:lnTo>
                  <a:pt x="277116" y="0"/>
                </a:lnTo>
                <a:lnTo>
                  <a:pt x="280023" y="57371"/>
                </a:lnTo>
                <a:cubicBezTo>
                  <a:pt x="378489" y="1023914"/>
                  <a:pt x="1149211" y="1794655"/>
                  <a:pt x="2115917" y="1893125"/>
                </a:cubicBezTo>
                <a:lnTo>
                  <a:pt x="2325894" y="1903762"/>
                </a:lnTo>
                <a:lnTo>
                  <a:pt x="2325894" y="1926863"/>
                </a:lnTo>
                <a:lnTo>
                  <a:pt x="2113563" y="1916107"/>
                </a:lnTo>
                <a:cubicBezTo>
                  <a:pt x="1136012" y="1816541"/>
                  <a:pt x="356615" y="1037211"/>
                  <a:pt x="257040" y="59745"/>
                </a:cubicBezTo>
                <a:close/>
                <a:moveTo>
                  <a:pt x="126949" y="0"/>
                </a:moveTo>
                <a:lnTo>
                  <a:pt x="150160" y="0"/>
                </a:lnTo>
                <a:lnTo>
                  <a:pt x="153729" y="70454"/>
                </a:lnTo>
                <a:cubicBezTo>
                  <a:pt x="258274" y="1096671"/>
                  <a:pt x="1076570" y="1914983"/>
                  <a:pt x="2102955" y="2019530"/>
                </a:cubicBezTo>
                <a:lnTo>
                  <a:pt x="2325894" y="2030824"/>
                </a:lnTo>
                <a:lnTo>
                  <a:pt x="2325894" y="2053925"/>
                </a:lnTo>
                <a:lnTo>
                  <a:pt x="2100598" y="2042512"/>
                </a:lnTo>
                <a:cubicBezTo>
                  <a:pt x="1063358" y="1936856"/>
                  <a:pt x="236298" y="1109866"/>
                  <a:pt x="130633" y="72714"/>
                </a:cubicBezTo>
                <a:close/>
                <a:moveTo>
                  <a:pt x="0" y="0"/>
                </a:moveTo>
                <a:lnTo>
                  <a:pt x="23103" y="0"/>
                </a:lnTo>
                <a:lnTo>
                  <a:pt x="27324" y="83311"/>
                </a:lnTo>
                <a:cubicBezTo>
                  <a:pt x="137958" y="1169290"/>
                  <a:pt x="1003916" y="2035178"/>
                  <a:pt x="2089991" y="2145803"/>
                </a:cubicBezTo>
                <a:lnTo>
                  <a:pt x="2325894" y="2157753"/>
                </a:lnTo>
                <a:lnTo>
                  <a:pt x="2325894" y="2180854"/>
                </a:lnTo>
                <a:lnTo>
                  <a:pt x="2087636" y="2168784"/>
                </a:lnTo>
                <a:cubicBezTo>
                  <a:pt x="990717" y="2057051"/>
                  <a:pt x="116084" y="1182492"/>
                  <a:pt x="4341" y="85667"/>
                </a:cubicBezTo>
                <a:close/>
              </a:path>
            </a:pathLst>
          </a:custGeom>
          <a:solidFill>
            <a:srgbClr val="E6F0F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00" name="Google Shape;100;p20"/>
          <p:cNvSpPr txBox="1">
            <a:spLocks noGrp="1"/>
          </p:cNvSpPr>
          <p:nvPr>
            <p:ph type="title"/>
          </p:nvPr>
        </p:nvSpPr>
        <p:spPr>
          <a:xfrm>
            <a:off x="758952" y="1216152"/>
            <a:ext cx="10671048" cy="768096"/>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20"/>
          <p:cNvSpPr txBox="1">
            <a:spLocks noGrp="1"/>
          </p:cNvSpPr>
          <p:nvPr>
            <p:ph type="body" idx="1"/>
          </p:nvPr>
        </p:nvSpPr>
        <p:spPr>
          <a:xfrm>
            <a:off x="755904" y="2825496"/>
            <a:ext cx="10680192" cy="28346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accent6"/>
              </a:buClr>
              <a:buSzPts val="1800"/>
              <a:buChar char="•"/>
              <a:defRPr sz="1800"/>
            </a:lvl1pPr>
            <a:lvl2pPr marL="914400" lvl="1" indent="-330200" algn="l">
              <a:lnSpc>
                <a:spcPct val="100000"/>
              </a:lnSpc>
              <a:spcBef>
                <a:spcPts val="360"/>
              </a:spcBef>
              <a:spcAft>
                <a:spcPts val="0"/>
              </a:spcAft>
              <a:buClr>
                <a:schemeClr val="accent6"/>
              </a:buClr>
              <a:buSzPts val="1600"/>
              <a:buChar char="•"/>
              <a:defRPr sz="1600"/>
            </a:lvl2pPr>
            <a:lvl3pPr marL="1371600" lvl="2" indent="-317500" algn="l">
              <a:lnSpc>
                <a:spcPct val="100000"/>
              </a:lnSpc>
              <a:spcBef>
                <a:spcPts val="360"/>
              </a:spcBef>
              <a:spcAft>
                <a:spcPts val="0"/>
              </a:spcAft>
              <a:buClr>
                <a:schemeClr val="accent6"/>
              </a:buClr>
              <a:buSzPts val="1400"/>
              <a:buChar char="•"/>
              <a:defRPr sz="1400"/>
            </a:lvl3pPr>
            <a:lvl4pPr marL="1828800" lvl="3" indent="-304800" algn="l">
              <a:lnSpc>
                <a:spcPct val="100000"/>
              </a:lnSpc>
              <a:spcBef>
                <a:spcPts val="360"/>
              </a:spcBef>
              <a:spcAft>
                <a:spcPts val="0"/>
              </a:spcAft>
              <a:buClr>
                <a:schemeClr val="accent6"/>
              </a:buClr>
              <a:buSzPts val="1200"/>
              <a:buChar char="•"/>
              <a:defRPr sz="1200"/>
            </a:lvl4pPr>
            <a:lvl5pPr marL="2286000" lvl="4" indent="-304800" algn="l">
              <a:lnSpc>
                <a:spcPct val="100000"/>
              </a:lnSpc>
              <a:spcBef>
                <a:spcPts val="360"/>
              </a:spcBef>
              <a:spcAft>
                <a:spcPts val="0"/>
              </a:spcAft>
              <a:buClr>
                <a:schemeClr val="accent6"/>
              </a:buClr>
              <a:buSzPts val="1200"/>
              <a:buChar char="•"/>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20"/>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20"/>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am x4">
  <p:cSld name="Team x4">
    <p:spTree>
      <p:nvGrpSpPr>
        <p:cNvPr id="1" name="Shape 104"/>
        <p:cNvGrpSpPr/>
        <p:nvPr/>
      </p:nvGrpSpPr>
      <p:grpSpPr>
        <a:xfrm>
          <a:off x="0" y="0"/>
          <a:ext cx="0" cy="0"/>
          <a:chOff x="0" y="0"/>
          <a:chExt cx="0" cy="0"/>
        </a:xfrm>
      </p:grpSpPr>
      <p:sp>
        <p:nvSpPr>
          <p:cNvPr id="105" name="Google Shape;105;p21"/>
          <p:cNvSpPr/>
          <p:nvPr/>
        </p:nvSpPr>
        <p:spPr>
          <a:xfrm>
            <a:off x="-24064" y="3390900"/>
            <a:ext cx="12216063" cy="34671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50">
              <a:solidFill>
                <a:schemeClr val="lt1"/>
              </a:solidFill>
              <a:latin typeface="EB Garamond"/>
              <a:ea typeface="EB Garamond"/>
              <a:cs typeface="EB Garamond"/>
              <a:sym typeface="EB Garamond"/>
            </a:endParaRPr>
          </a:p>
        </p:txBody>
      </p:sp>
      <p:sp>
        <p:nvSpPr>
          <p:cNvPr id="106" name="Google Shape;106;p21"/>
          <p:cNvSpPr txBox="1">
            <a:spLocks noGrp="1"/>
          </p:cNvSpPr>
          <p:nvPr>
            <p:ph type="title"/>
          </p:nvPr>
        </p:nvSpPr>
        <p:spPr>
          <a:xfrm>
            <a:off x="758952" y="1216152"/>
            <a:ext cx="10671048" cy="768096"/>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21"/>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21"/>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109" name="Google Shape;109;p21"/>
          <p:cNvSpPr>
            <a:spLocks noGrp="1"/>
          </p:cNvSpPr>
          <p:nvPr>
            <p:ph type="pic" idx="2"/>
          </p:nvPr>
        </p:nvSpPr>
        <p:spPr>
          <a:xfrm>
            <a:off x="758905" y="2392023"/>
            <a:ext cx="2596896" cy="2596896"/>
          </a:xfrm>
          <a:prstGeom prst="rect">
            <a:avLst/>
          </a:prstGeom>
          <a:solidFill>
            <a:srgbClr val="E3E5BC"/>
          </a:solidFill>
          <a:ln>
            <a:noFill/>
          </a:ln>
        </p:spPr>
      </p:sp>
      <p:sp>
        <p:nvSpPr>
          <p:cNvPr id="110" name="Google Shape;110;p21"/>
          <p:cNvSpPr txBox="1">
            <a:spLocks noGrp="1"/>
          </p:cNvSpPr>
          <p:nvPr>
            <p:ph type="body" idx="1"/>
          </p:nvPr>
        </p:nvSpPr>
        <p:spPr>
          <a:xfrm>
            <a:off x="758905" y="4989515"/>
            <a:ext cx="2598737" cy="1109662"/>
          </a:xfrm>
          <a:prstGeom prst="rect">
            <a:avLst/>
          </a:prstGeom>
          <a:solidFill>
            <a:schemeClr val="lt1"/>
          </a:solidFill>
          <a:ln>
            <a:noFill/>
          </a:ln>
        </p:spPr>
        <p:txBody>
          <a:bodyPr spcFirstLastPara="1" wrap="square" lIns="0" tIns="274300" rIns="0"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21"/>
          <p:cNvSpPr txBox="1">
            <a:spLocks noGrp="1"/>
          </p:cNvSpPr>
          <p:nvPr>
            <p:ph type="body" idx="3"/>
          </p:nvPr>
        </p:nvSpPr>
        <p:spPr>
          <a:xfrm>
            <a:off x="916885" y="5599755"/>
            <a:ext cx="2283472" cy="365125"/>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400"/>
              <a:buNone/>
              <a:defRPr sz="14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21"/>
          <p:cNvSpPr>
            <a:spLocks noGrp="1"/>
          </p:cNvSpPr>
          <p:nvPr>
            <p:ph type="pic" idx="4"/>
          </p:nvPr>
        </p:nvSpPr>
        <p:spPr>
          <a:xfrm>
            <a:off x="3517361" y="2392619"/>
            <a:ext cx="2596896" cy="2596896"/>
          </a:xfrm>
          <a:prstGeom prst="rect">
            <a:avLst/>
          </a:prstGeom>
          <a:solidFill>
            <a:srgbClr val="E3E5BC"/>
          </a:solidFill>
          <a:ln>
            <a:noFill/>
          </a:ln>
        </p:spPr>
      </p:sp>
      <p:sp>
        <p:nvSpPr>
          <p:cNvPr id="113" name="Google Shape;113;p21"/>
          <p:cNvSpPr txBox="1">
            <a:spLocks noGrp="1"/>
          </p:cNvSpPr>
          <p:nvPr>
            <p:ph type="body" idx="5"/>
          </p:nvPr>
        </p:nvSpPr>
        <p:spPr>
          <a:xfrm>
            <a:off x="3516747" y="4990111"/>
            <a:ext cx="2598737" cy="1109662"/>
          </a:xfrm>
          <a:prstGeom prst="rect">
            <a:avLst/>
          </a:prstGeom>
          <a:solidFill>
            <a:schemeClr val="lt1"/>
          </a:solidFill>
          <a:ln>
            <a:noFill/>
          </a:ln>
        </p:spPr>
        <p:txBody>
          <a:bodyPr spcFirstLastPara="1" wrap="square" lIns="0" tIns="274300" rIns="0"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4" name="Google Shape;114;p21"/>
          <p:cNvSpPr txBox="1">
            <a:spLocks noGrp="1"/>
          </p:cNvSpPr>
          <p:nvPr>
            <p:ph type="body" idx="6"/>
          </p:nvPr>
        </p:nvSpPr>
        <p:spPr>
          <a:xfrm>
            <a:off x="3674073" y="5600351"/>
            <a:ext cx="2283472" cy="365125"/>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400"/>
              <a:buNone/>
              <a:defRPr sz="14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21"/>
          <p:cNvSpPr>
            <a:spLocks noGrp="1"/>
          </p:cNvSpPr>
          <p:nvPr>
            <p:ph type="pic" idx="7"/>
          </p:nvPr>
        </p:nvSpPr>
        <p:spPr>
          <a:xfrm>
            <a:off x="6275817" y="2393215"/>
            <a:ext cx="2596896" cy="2596896"/>
          </a:xfrm>
          <a:prstGeom prst="rect">
            <a:avLst/>
          </a:prstGeom>
          <a:solidFill>
            <a:srgbClr val="E3E5BC"/>
          </a:solidFill>
          <a:ln>
            <a:noFill/>
          </a:ln>
        </p:spPr>
      </p:sp>
      <p:sp>
        <p:nvSpPr>
          <p:cNvPr id="116" name="Google Shape;116;p21"/>
          <p:cNvSpPr txBox="1">
            <a:spLocks noGrp="1"/>
          </p:cNvSpPr>
          <p:nvPr>
            <p:ph type="body" idx="8"/>
          </p:nvPr>
        </p:nvSpPr>
        <p:spPr>
          <a:xfrm>
            <a:off x="6274589" y="4990707"/>
            <a:ext cx="2598737" cy="1109662"/>
          </a:xfrm>
          <a:prstGeom prst="rect">
            <a:avLst/>
          </a:prstGeom>
          <a:solidFill>
            <a:schemeClr val="lt1"/>
          </a:solidFill>
          <a:ln>
            <a:noFill/>
          </a:ln>
        </p:spPr>
        <p:txBody>
          <a:bodyPr spcFirstLastPara="1" wrap="square" lIns="0" tIns="274300" rIns="0"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21"/>
          <p:cNvSpPr txBox="1">
            <a:spLocks noGrp="1"/>
          </p:cNvSpPr>
          <p:nvPr>
            <p:ph type="body" idx="9"/>
          </p:nvPr>
        </p:nvSpPr>
        <p:spPr>
          <a:xfrm>
            <a:off x="6432529" y="5600947"/>
            <a:ext cx="2283472" cy="365125"/>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400"/>
              <a:buNone/>
              <a:defRPr sz="14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21"/>
          <p:cNvSpPr>
            <a:spLocks noGrp="1"/>
          </p:cNvSpPr>
          <p:nvPr>
            <p:ph type="pic" idx="13"/>
          </p:nvPr>
        </p:nvSpPr>
        <p:spPr>
          <a:xfrm>
            <a:off x="9034272" y="2393215"/>
            <a:ext cx="2596896" cy="2596896"/>
          </a:xfrm>
          <a:prstGeom prst="rect">
            <a:avLst/>
          </a:prstGeom>
          <a:solidFill>
            <a:srgbClr val="E3E5BC"/>
          </a:solidFill>
          <a:ln>
            <a:noFill/>
          </a:ln>
        </p:spPr>
      </p:sp>
      <p:sp>
        <p:nvSpPr>
          <p:cNvPr id="119" name="Google Shape;119;p21"/>
          <p:cNvSpPr txBox="1">
            <a:spLocks noGrp="1"/>
          </p:cNvSpPr>
          <p:nvPr>
            <p:ph type="body" idx="14"/>
          </p:nvPr>
        </p:nvSpPr>
        <p:spPr>
          <a:xfrm>
            <a:off x="9032431" y="4990707"/>
            <a:ext cx="2598737" cy="1109662"/>
          </a:xfrm>
          <a:prstGeom prst="rect">
            <a:avLst/>
          </a:prstGeom>
          <a:solidFill>
            <a:schemeClr val="lt1"/>
          </a:solidFill>
          <a:ln>
            <a:noFill/>
          </a:ln>
        </p:spPr>
        <p:txBody>
          <a:bodyPr spcFirstLastPara="1" wrap="square" lIns="0" tIns="274300" rIns="0"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0" name="Google Shape;120;p21"/>
          <p:cNvSpPr txBox="1">
            <a:spLocks noGrp="1"/>
          </p:cNvSpPr>
          <p:nvPr>
            <p:ph type="body" idx="15"/>
          </p:nvPr>
        </p:nvSpPr>
        <p:spPr>
          <a:xfrm>
            <a:off x="9190984" y="5600947"/>
            <a:ext cx="2283472" cy="365125"/>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400"/>
              <a:buNone/>
              <a:defRPr sz="14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eam x8">
  <p:cSld name="Team x8">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758952" y="539496"/>
            <a:ext cx="10671048" cy="768096"/>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3" name="Google Shape;123;p22"/>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22"/>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125" name="Google Shape;125;p22"/>
          <p:cNvSpPr>
            <a:spLocks noGrp="1"/>
          </p:cNvSpPr>
          <p:nvPr>
            <p:ph type="pic" idx="2"/>
          </p:nvPr>
        </p:nvSpPr>
        <p:spPr>
          <a:xfrm>
            <a:off x="1271016" y="1545336"/>
            <a:ext cx="2029968" cy="1828800"/>
          </a:xfrm>
          <a:prstGeom prst="rect">
            <a:avLst/>
          </a:prstGeom>
          <a:solidFill>
            <a:srgbClr val="E3E5BC"/>
          </a:solidFill>
          <a:ln>
            <a:noFill/>
          </a:ln>
        </p:spPr>
      </p:sp>
      <p:sp>
        <p:nvSpPr>
          <p:cNvPr id="126" name="Google Shape;126;p22"/>
          <p:cNvSpPr txBox="1">
            <a:spLocks noGrp="1"/>
          </p:cNvSpPr>
          <p:nvPr>
            <p:ph type="body" idx="1"/>
          </p:nvPr>
        </p:nvSpPr>
        <p:spPr>
          <a:xfrm>
            <a:off x="1271016" y="3191256"/>
            <a:ext cx="2029968" cy="694944"/>
          </a:xfrm>
          <a:prstGeom prst="rect">
            <a:avLst/>
          </a:prstGeom>
          <a:solidFill>
            <a:schemeClr val="accent4"/>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7" name="Google Shape;127;p22"/>
          <p:cNvSpPr txBox="1">
            <a:spLocks noGrp="1"/>
          </p:cNvSpPr>
          <p:nvPr>
            <p:ph type="body" idx="3"/>
          </p:nvPr>
        </p:nvSpPr>
        <p:spPr>
          <a:xfrm>
            <a:off x="1271016" y="3616960"/>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8" name="Google Shape;128;p22"/>
          <p:cNvSpPr>
            <a:spLocks noGrp="1"/>
          </p:cNvSpPr>
          <p:nvPr>
            <p:ph type="pic" idx="4"/>
          </p:nvPr>
        </p:nvSpPr>
        <p:spPr>
          <a:xfrm>
            <a:off x="1271016" y="4144264"/>
            <a:ext cx="2029968" cy="1828800"/>
          </a:xfrm>
          <a:prstGeom prst="rect">
            <a:avLst/>
          </a:prstGeom>
          <a:solidFill>
            <a:srgbClr val="E3E5BC"/>
          </a:solidFill>
          <a:ln>
            <a:noFill/>
          </a:ln>
        </p:spPr>
      </p:sp>
      <p:sp>
        <p:nvSpPr>
          <p:cNvPr id="129" name="Google Shape;129;p22"/>
          <p:cNvSpPr txBox="1">
            <a:spLocks noGrp="1"/>
          </p:cNvSpPr>
          <p:nvPr>
            <p:ph type="body" idx="5"/>
          </p:nvPr>
        </p:nvSpPr>
        <p:spPr>
          <a:xfrm>
            <a:off x="1271016" y="5790184"/>
            <a:ext cx="2029968" cy="694944"/>
          </a:xfrm>
          <a:prstGeom prst="rect">
            <a:avLst/>
          </a:prstGeom>
          <a:solidFill>
            <a:schemeClr val="accent1"/>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0" name="Google Shape;130;p22"/>
          <p:cNvSpPr txBox="1">
            <a:spLocks noGrp="1"/>
          </p:cNvSpPr>
          <p:nvPr>
            <p:ph type="body" idx="6"/>
          </p:nvPr>
        </p:nvSpPr>
        <p:spPr>
          <a:xfrm>
            <a:off x="1271016" y="6215888"/>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1" name="Google Shape;131;p22"/>
          <p:cNvSpPr>
            <a:spLocks noGrp="1"/>
          </p:cNvSpPr>
          <p:nvPr>
            <p:ph type="pic" idx="7"/>
          </p:nvPr>
        </p:nvSpPr>
        <p:spPr>
          <a:xfrm>
            <a:off x="3828288" y="1545336"/>
            <a:ext cx="2029968" cy="1828800"/>
          </a:xfrm>
          <a:prstGeom prst="rect">
            <a:avLst/>
          </a:prstGeom>
          <a:solidFill>
            <a:srgbClr val="E3E5BC"/>
          </a:solidFill>
          <a:ln>
            <a:noFill/>
          </a:ln>
        </p:spPr>
      </p:sp>
      <p:sp>
        <p:nvSpPr>
          <p:cNvPr id="132" name="Google Shape;132;p22"/>
          <p:cNvSpPr txBox="1">
            <a:spLocks noGrp="1"/>
          </p:cNvSpPr>
          <p:nvPr>
            <p:ph type="body" idx="8"/>
          </p:nvPr>
        </p:nvSpPr>
        <p:spPr>
          <a:xfrm>
            <a:off x="3828288" y="3191256"/>
            <a:ext cx="2029968" cy="694944"/>
          </a:xfrm>
          <a:prstGeom prst="rect">
            <a:avLst/>
          </a:prstGeom>
          <a:solidFill>
            <a:schemeClr val="accent1"/>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3" name="Google Shape;133;p22"/>
          <p:cNvSpPr txBox="1">
            <a:spLocks noGrp="1"/>
          </p:cNvSpPr>
          <p:nvPr>
            <p:ph type="body" idx="9"/>
          </p:nvPr>
        </p:nvSpPr>
        <p:spPr>
          <a:xfrm>
            <a:off x="3828288" y="3616960"/>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22"/>
          <p:cNvSpPr>
            <a:spLocks noGrp="1"/>
          </p:cNvSpPr>
          <p:nvPr>
            <p:ph type="pic" idx="13"/>
          </p:nvPr>
        </p:nvSpPr>
        <p:spPr>
          <a:xfrm>
            <a:off x="3828288" y="4144264"/>
            <a:ext cx="2029968" cy="1828800"/>
          </a:xfrm>
          <a:prstGeom prst="rect">
            <a:avLst/>
          </a:prstGeom>
          <a:solidFill>
            <a:srgbClr val="E3E5BC"/>
          </a:solidFill>
          <a:ln>
            <a:noFill/>
          </a:ln>
        </p:spPr>
      </p:sp>
      <p:sp>
        <p:nvSpPr>
          <p:cNvPr id="135" name="Google Shape;135;p22"/>
          <p:cNvSpPr txBox="1">
            <a:spLocks noGrp="1"/>
          </p:cNvSpPr>
          <p:nvPr>
            <p:ph type="body" idx="14"/>
          </p:nvPr>
        </p:nvSpPr>
        <p:spPr>
          <a:xfrm>
            <a:off x="3828288" y="5790184"/>
            <a:ext cx="2029968" cy="694944"/>
          </a:xfrm>
          <a:prstGeom prst="rect">
            <a:avLst/>
          </a:prstGeom>
          <a:solidFill>
            <a:schemeClr val="accent4"/>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6" name="Google Shape;136;p22"/>
          <p:cNvSpPr txBox="1">
            <a:spLocks noGrp="1"/>
          </p:cNvSpPr>
          <p:nvPr>
            <p:ph type="body" idx="15"/>
          </p:nvPr>
        </p:nvSpPr>
        <p:spPr>
          <a:xfrm>
            <a:off x="3828288" y="6215888"/>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7" name="Google Shape;137;p22"/>
          <p:cNvSpPr>
            <a:spLocks noGrp="1"/>
          </p:cNvSpPr>
          <p:nvPr>
            <p:ph type="pic" idx="16"/>
          </p:nvPr>
        </p:nvSpPr>
        <p:spPr>
          <a:xfrm>
            <a:off x="6385560" y="1545336"/>
            <a:ext cx="2029968" cy="1828800"/>
          </a:xfrm>
          <a:prstGeom prst="rect">
            <a:avLst/>
          </a:prstGeom>
          <a:solidFill>
            <a:srgbClr val="E3E5BC"/>
          </a:solidFill>
          <a:ln>
            <a:noFill/>
          </a:ln>
        </p:spPr>
      </p:sp>
      <p:sp>
        <p:nvSpPr>
          <p:cNvPr id="138" name="Google Shape;138;p22"/>
          <p:cNvSpPr txBox="1">
            <a:spLocks noGrp="1"/>
          </p:cNvSpPr>
          <p:nvPr>
            <p:ph type="body" idx="17"/>
          </p:nvPr>
        </p:nvSpPr>
        <p:spPr>
          <a:xfrm>
            <a:off x="6385560" y="3191256"/>
            <a:ext cx="2029968" cy="694944"/>
          </a:xfrm>
          <a:prstGeom prst="rect">
            <a:avLst/>
          </a:prstGeom>
          <a:solidFill>
            <a:schemeClr val="accent4"/>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9" name="Google Shape;139;p22"/>
          <p:cNvSpPr txBox="1">
            <a:spLocks noGrp="1"/>
          </p:cNvSpPr>
          <p:nvPr>
            <p:ph type="body" idx="18"/>
          </p:nvPr>
        </p:nvSpPr>
        <p:spPr>
          <a:xfrm>
            <a:off x="6385560" y="3616960"/>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22"/>
          <p:cNvSpPr>
            <a:spLocks noGrp="1"/>
          </p:cNvSpPr>
          <p:nvPr>
            <p:ph type="pic" idx="19"/>
          </p:nvPr>
        </p:nvSpPr>
        <p:spPr>
          <a:xfrm>
            <a:off x="6385560" y="4144264"/>
            <a:ext cx="2029968" cy="1828800"/>
          </a:xfrm>
          <a:prstGeom prst="rect">
            <a:avLst/>
          </a:prstGeom>
          <a:solidFill>
            <a:srgbClr val="E3E5BC"/>
          </a:solidFill>
          <a:ln>
            <a:noFill/>
          </a:ln>
        </p:spPr>
      </p:sp>
      <p:sp>
        <p:nvSpPr>
          <p:cNvPr id="141" name="Google Shape;141;p22"/>
          <p:cNvSpPr txBox="1">
            <a:spLocks noGrp="1"/>
          </p:cNvSpPr>
          <p:nvPr>
            <p:ph type="body" idx="20"/>
          </p:nvPr>
        </p:nvSpPr>
        <p:spPr>
          <a:xfrm>
            <a:off x="6385560" y="5790184"/>
            <a:ext cx="2029968" cy="694944"/>
          </a:xfrm>
          <a:prstGeom prst="rect">
            <a:avLst/>
          </a:prstGeom>
          <a:solidFill>
            <a:schemeClr val="accent1"/>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2" name="Google Shape;142;p22"/>
          <p:cNvSpPr txBox="1">
            <a:spLocks noGrp="1"/>
          </p:cNvSpPr>
          <p:nvPr>
            <p:ph type="body" idx="21"/>
          </p:nvPr>
        </p:nvSpPr>
        <p:spPr>
          <a:xfrm>
            <a:off x="6385560" y="6215888"/>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22"/>
          <p:cNvSpPr>
            <a:spLocks noGrp="1"/>
          </p:cNvSpPr>
          <p:nvPr>
            <p:ph type="pic" idx="22"/>
          </p:nvPr>
        </p:nvSpPr>
        <p:spPr>
          <a:xfrm>
            <a:off x="8942832" y="1545336"/>
            <a:ext cx="2029968" cy="1828800"/>
          </a:xfrm>
          <a:prstGeom prst="rect">
            <a:avLst/>
          </a:prstGeom>
          <a:solidFill>
            <a:srgbClr val="E3E5BC"/>
          </a:solidFill>
          <a:ln>
            <a:noFill/>
          </a:ln>
        </p:spPr>
      </p:sp>
      <p:sp>
        <p:nvSpPr>
          <p:cNvPr id="144" name="Google Shape;144;p22"/>
          <p:cNvSpPr txBox="1">
            <a:spLocks noGrp="1"/>
          </p:cNvSpPr>
          <p:nvPr>
            <p:ph type="body" idx="23"/>
          </p:nvPr>
        </p:nvSpPr>
        <p:spPr>
          <a:xfrm>
            <a:off x="8942832" y="3191256"/>
            <a:ext cx="2029968" cy="694944"/>
          </a:xfrm>
          <a:prstGeom prst="rect">
            <a:avLst/>
          </a:prstGeom>
          <a:solidFill>
            <a:schemeClr val="accent1"/>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5" name="Google Shape;145;p22"/>
          <p:cNvSpPr txBox="1">
            <a:spLocks noGrp="1"/>
          </p:cNvSpPr>
          <p:nvPr>
            <p:ph type="body" idx="24"/>
          </p:nvPr>
        </p:nvSpPr>
        <p:spPr>
          <a:xfrm>
            <a:off x="8942832" y="3616960"/>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6" name="Google Shape;146;p22"/>
          <p:cNvSpPr>
            <a:spLocks noGrp="1"/>
          </p:cNvSpPr>
          <p:nvPr>
            <p:ph type="pic" idx="25"/>
          </p:nvPr>
        </p:nvSpPr>
        <p:spPr>
          <a:xfrm>
            <a:off x="8942832" y="4144264"/>
            <a:ext cx="2029968" cy="1828800"/>
          </a:xfrm>
          <a:prstGeom prst="rect">
            <a:avLst/>
          </a:prstGeom>
          <a:solidFill>
            <a:srgbClr val="E3E5BC"/>
          </a:solidFill>
          <a:ln>
            <a:noFill/>
          </a:ln>
        </p:spPr>
      </p:sp>
      <p:sp>
        <p:nvSpPr>
          <p:cNvPr id="147" name="Google Shape;147;p22"/>
          <p:cNvSpPr txBox="1">
            <a:spLocks noGrp="1"/>
          </p:cNvSpPr>
          <p:nvPr>
            <p:ph type="body" idx="26"/>
          </p:nvPr>
        </p:nvSpPr>
        <p:spPr>
          <a:xfrm>
            <a:off x="8942832" y="5790184"/>
            <a:ext cx="2029968" cy="694944"/>
          </a:xfrm>
          <a:prstGeom prst="rect">
            <a:avLst/>
          </a:prstGeom>
          <a:solidFill>
            <a:schemeClr val="accent4"/>
          </a:solidFill>
          <a:ln>
            <a:noFill/>
          </a:ln>
        </p:spPr>
        <p:txBody>
          <a:bodyPr spcFirstLastPara="1" wrap="square" lIns="0" tIns="155425" rIns="0" bIns="45700" anchor="t" anchorCtr="0">
            <a:noAutofit/>
          </a:bodyPr>
          <a:lstStyle>
            <a:lvl1pPr marL="457200" lvl="0" indent="-228600" algn="ctr">
              <a:lnSpc>
                <a:spcPct val="100000"/>
              </a:lnSpc>
              <a:spcBef>
                <a:spcPts val="0"/>
              </a:spcBef>
              <a:spcAft>
                <a:spcPts val="0"/>
              </a:spcAft>
              <a:buClr>
                <a:schemeClr val="accent6"/>
              </a:buClr>
              <a:buSzPts val="1400"/>
              <a:buNone/>
              <a:defRPr sz="1400" b="1" cap="none">
                <a:solidFill>
                  <a:schemeClr val="accent6"/>
                </a:solidFill>
                <a:latin typeface="Arial"/>
                <a:ea typeface="Arial"/>
                <a:cs typeface="Arial"/>
                <a:sym typeface="Arial"/>
              </a:defRPr>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8" name="Google Shape;148;p22"/>
          <p:cNvSpPr txBox="1">
            <a:spLocks noGrp="1"/>
          </p:cNvSpPr>
          <p:nvPr>
            <p:ph type="body" idx="27"/>
          </p:nvPr>
        </p:nvSpPr>
        <p:spPr>
          <a:xfrm>
            <a:off x="8942832" y="6215888"/>
            <a:ext cx="2029968" cy="182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360"/>
              </a:spcBef>
              <a:spcAft>
                <a:spcPts val="0"/>
              </a:spcAft>
              <a:buClr>
                <a:schemeClr val="accent6"/>
              </a:buClr>
              <a:buSzPts val="1200"/>
              <a:buNone/>
              <a:defRPr sz="12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5 Column">
  <p:cSld name="5 Column">
    <p:spTree>
      <p:nvGrpSpPr>
        <p:cNvPr id="1" name="Shape 149"/>
        <p:cNvGrpSpPr/>
        <p:nvPr/>
      </p:nvGrpSpPr>
      <p:grpSpPr>
        <a:xfrm>
          <a:off x="0" y="0"/>
          <a:ext cx="0" cy="0"/>
          <a:chOff x="0" y="0"/>
          <a:chExt cx="0" cy="0"/>
        </a:xfrm>
      </p:grpSpPr>
      <p:sp>
        <p:nvSpPr>
          <p:cNvPr id="150" name="Google Shape;150;p23"/>
          <p:cNvSpPr/>
          <p:nvPr/>
        </p:nvSpPr>
        <p:spPr>
          <a:xfrm>
            <a:off x="685338" y="3796480"/>
            <a:ext cx="2011680" cy="151790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151" name="Google Shape;151;p23"/>
          <p:cNvSpPr/>
          <p:nvPr/>
        </p:nvSpPr>
        <p:spPr>
          <a:xfrm>
            <a:off x="2900911" y="3796480"/>
            <a:ext cx="2011680" cy="1517904"/>
          </a:xfrm>
          <a:prstGeom prst="rect">
            <a:avLst/>
          </a:prstGeom>
          <a:solidFill>
            <a:srgbClr val="DCE6F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152" name="Google Shape;152;p23"/>
          <p:cNvSpPr/>
          <p:nvPr/>
        </p:nvSpPr>
        <p:spPr>
          <a:xfrm>
            <a:off x="5116484" y="3796480"/>
            <a:ext cx="2011680" cy="151790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153" name="Google Shape;153;p23"/>
          <p:cNvSpPr/>
          <p:nvPr/>
        </p:nvSpPr>
        <p:spPr>
          <a:xfrm>
            <a:off x="9547629" y="3796480"/>
            <a:ext cx="2011680" cy="151790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154" name="Google Shape;154;p23"/>
          <p:cNvSpPr/>
          <p:nvPr/>
        </p:nvSpPr>
        <p:spPr>
          <a:xfrm>
            <a:off x="7332057" y="3796480"/>
            <a:ext cx="2011680" cy="1517904"/>
          </a:xfrm>
          <a:prstGeom prst="rect">
            <a:avLst/>
          </a:prstGeom>
          <a:solidFill>
            <a:srgbClr val="DCE6F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155" name="Google Shape;155;p23"/>
          <p:cNvSpPr txBox="1">
            <a:spLocks noGrp="1"/>
          </p:cNvSpPr>
          <p:nvPr>
            <p:ph type="title"/>
          </p:nvPr>
        </p:nvSpPr>
        <p:spPr>
          <a:xfrm>
            <a:off x="758952" y="841248"/>
            <a:ext cx="10671048" cy="768096"/>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23"/>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23"/>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158" name="Google Shape;158;p23"/>
          <p:cNvSpPr txBox="1">
            <a:spLocks noGrp="1"/>
          </p:cNvSpPr>
          <p:nvPr>
            <p:ph type="body" idx="1"/>
          </p:nvPr>
        </p:nvSpPr>
        <p:spPr>
          <a:xfrm>
            <a:off x="685338" y="2491684"/>
            <a:ext cx="2011680" cy="2825173"/>
          </a:xfrm>
          <a:prstGeom prst="rect">
            <a:avLst/>
          </a:prstGeom>
          <a:noFill/>
          <a:ln w="12700" cap="flat" cmpd="sng">
            <a:solidFill>
              <a:schemeClr val="accent1"/>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59" name="Google Shape;159;p23"/>
          <p:cNvSpPr>
            <a:spLocks noGrp="1"/>
          </p:cNvSpPr>
          <p:nvPr>
            <p:ph type="pic" idx="2"/>
          </p:nvPr>
        </p:nvSpPr>
        <p:spPr>
          <a:xfrm>
            <a:off x="1339134" y="2111058"/>
            <a:ext cx="704088" cy="704088"/>
          </a:xfrm>
          <a:prstGeom prst="ellipse">
            <a:avLst/>
          </a:prstGeom>
          <a:solidFill>
            <a:schemeClr val="accent1"/>
          </a:solidFill>
          <a:ln>
            <a:noFill/>
          </a:ln>
        </p:spPr>
      </p:sp>
      <p:sp>
        <p:nvSpPr>
          <p:cNvPr id="160" name="Google Shape;160;p23"/>
          <p:cNvSpPr txBox="1">
            <a:spLocks noGrp="1"/>
          </p:cNvSpPr>
          <p:nvPr>
            <p:ph type="body" idx="3"/>
          </p:nvPr>
        </p:nvSpPr>
        <p:spPr>
          <a:xfrm>
            <a:off x="731058" y="3888404"/>
            <a:ext cx="1920240" cy="137160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1" name="Google Shape;161;p23"/>
          <p:cNvSpPr txBox="1">
            <a:spLocks noGrp="1"/>
          </p:cNvSpPr>
          <p:nvPr>
            <p:ph type="body" idx="4"/>
          </p:nvPr>
        </p:nvSpPr>
        <p:spPr>
          <a:xfrm>
            <a:off x="2900910" y="2491684"/>
            <a:ext cx="2011680" cy="2825173"/>
          </a:xfrm>
          <a:prstGeom prst="rect">
            <a:avLst/>
          </a:prstGeom>
          <a:noFill/>
          <a:ln w="12700" cap="flat" cmpd="sng">
            <a:solidFill>
              <a:schemeClr val="accent3"/>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62" name="Google Shape;162;p23"/>
          <p:cNvSpPr>
            <a:spLocks noGrp="1"/>
          </p:cNvSpPr>
          <p:nvPr>
            <p:ph type="pic" idx="5"/>
          </p:nvPr>
        </p:nvSpPr>
        <p:spPr>
          <a:xfrm>
            <a:off x="3554707" y="2111058"/>
            <a:ext cx="704088" cy="704088"/>
          </a:xfrm>
          <a:prstGeom prst="ellipse">
            <a:avLst/>
          </a:prstGeom>
          <a:solidFill>
            <a:schemeClr val="accent3"/>
          </a:solidFill>
          <a:ln>
            <a:noFill/>
          </a:ln>
        </p:spPr>
      </p:sp>
      <p:sp>
        <p:nvSpPr>
          <p:cNvPr id="163" name="Google Shape;163;p23"/>
          <p:cNvSpPr txBox="1">
            <a:spLocks noGrp="1"/>
          </p:cNvSpPr>
          <p:nvPr>
            <p:ph type="body" idx="6"/>
          </p:nvPr>
        </p:nvSpPr>
        <p:spPr>
          <a:xfrm>
            <a:off x="2946630" y="3888404"/>
            <a:ext cx="1920240" cy="137160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23"/>
          <p:cNvSpPr txBox="1">
            <a:spLocks noGrp="1"/>
          </p:cNvSpPr>
          <p:nvPr>
            <p:ph type="body" idx="7"/>
          </p:nvPr>
        </p:nvSpPr>
        <p:spPr>
          <a:xfrm>
            <a:off x="5116484" y="2491684"/>
            <a:ext cx="2011680" cy="2825173"/>
          </a:xfrm>
          <a:prstGeom prst="rect">
            <a:avLst/>
          </a:prstGeom>
          <a:noFill/>
          <a:ln w="12700" cap="flat" cmpd="sng">
            <a:solidFill>
              <a:schemeClr val="accent1"/>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65" name="Google Shape;165;p23"/>
          <p:cNvSpPr>
            <a:spLocks noGrp="1"/>
          </p:cNvSpPr>
          <p:nvPr>
            <p:ph type="pic" idx="8"/>
          </p:nvPr>
        </p:nvSpPr>
        <p:spPr>
          <a:xfrm>
            <a:off x="5770280" y="2111058"/>
            <a:ext cx="704088" cy="704088"/>
          </a:xfrm>
          <a:prstGeom prst="ellipse">
            <a:avLst/>
          </a:prstGeom>
          <a:solidFill>
            <a:schemeClr val="accent1"/>
          </a:solidFill>
          <a:ln>
            <a:noFill/>
          </a:ln>
        </p:spPr>
      </p:sp>
      <p:sp>
        <p:nvSpPr>
          <p:cNvPr id="166" name="Google Shape;166;p23"/>
          <p:cNvSpPr txBox="1">
            <a:spLocks noGrp="1"/>
          </p:cNvSpPr>
          <p:nvPr>
            <p:ph type="body" idx="9"/>
          </p:nvPr>
        </p:nvSpPr>
        <p:spPr>
          <a:xfrm>
            <a:off x="5162204" y="3888404"/>
            <a:ext cx="1920240" cy="137160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7" name="Google Shape;167;p23"/>
          <p:cNvSpPr txBox="1">
            <a:spLocks noGrp="1"/>
          </p:cNvSpPr>
          <p:nvPr>
            <p:ph type="body" idx="13"/>
          </p:nvPr>
        </p:nvSpPr>
        <p:spPr>
          <a:xfrm>
            <a:off x="7332057" y="2491684"/>
            <a:ext cx="2011680" cy="2825173"/>
          </a:xfrm>
          <a:prstGeom prst="rect">
            <a:avLst/>
          </a:prstGeom>
          <a:noFill/>
          <a:ln w="12700" cap="flat" cmpd="sng">
            <a:solidFill>
              <a:schemeClr val="accent3"/>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68" name="Google Shape;168;p23"/>
          <p:cNvSpPr>
            <a:spLocks noGrp="1"/>
          </p:cNvSpPr>
          <p:nvPr>
            <p:ph type="pic" idx="14"/>
          </p:nvPr>
        </p:nvSpPr>
        <p:spPr>
          <a:xfrm>
            <a:off x="7985853" y="2111058"/>
            <a:ext cx="704088" cy="704088"/>
          </a:xfrm>
          <a:prstGeom prst="ellipse">
            <a:avLst/>
          </a:prstGeom>
          <a:solidFill>
            <a:schemeClr val="accent3"/>
          </a:solidFill>
          <a:ln>
            <a:noFill/>
          </a:ln>
        </p:spPr>
      </p:sp>
      <p:sp>
        <p:nvSpPr>
          <p:cNvPr id="169" name="Google Shape;169;p23"/>
          <p:cNvSpPr txBox="1">
            <a:spLocks noGrp="1"/>
          </p:cNvSpPr>
          <p:nvPr>
            <p:ph type="body" idx="15"/>
          </p:nvPr>
        </p:nvSpPr>
        <p:spPr>
          <a:xfrm>
            <a:off x="7377777" y="3888404"/>
            <a:ext cx="1920240" cy="137160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0" name="Google Shape;170;p23"/>
          <p:cNvSpPr txBox="1">
            <a:spLocks noGrp="1"/>
          </p:cNvSpPr>
          <p:nvPr>
            <p:ph type="body" idx="16"/>
          </p:nvPr>
        </p:nvSpPr>
        <p:spPr>
          <a:xfrm>
            <a:off x="9547629" y="2491684"/>
            <a:ext cx="2011680" cy="2825173"/>
          </a:xfrm>
          <a:prstGeom prst="rect">
            <a:avLst/>
          </a:prstGeom>
          <a:noFill/>
          <a:ln w="12700" cap="flat" cmpd="sng">
            <a:solidFill>
              <a:schemeClr val="accent1"/>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71" name="Google Shape;171;p23"/>
          <p:cNvSpPr>
            <a:spLocks noGrp="1"/>
          </p:cNvSpPr>
          <p:nvPr>
            <p:ph type="pic" idx="17"/>
          </p:nvPr>
        </p:nvSpPr>
        <p:spPr>
          <a:xfrm>
            <a:off x="10201425" y="2111058"/>
            <a:ext cx="704088" cy="704088"/>
          </a:xfrm>
          <a:prstGeom prst="ellipse">
            <a:avLst/>
          </a:prstGeom>
          <a:solidFill>
            <a:schemeClr val="accent1"/>
          </a:solidFill>
          <a:ln>
            <a:noFill/>
          </a:ln>
        </p:spPr>
      </p:sp>
      <p:sp>
        <p:nvSpPr>
          <p:cNvPr id="172" name="Google Shape;172;p23"/>
          <p:cNvSpPr txBox="1">
            <a:spLocks noGrp="1"/>
          </p:cNvSpPr>
          <p:nvPr>
            <p:ph type="body" idx="18"/>
          </p:nvPr>
        </p:nvSpPr>
        <p:spPr>
          <a:xfrm>
            <a:off x="9593349" y="3888404"/>
            <a:ext cx="1920240" cy="137160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Column">
  <p:cSld name="3 Column">
    <p:spTree>
      <p:nvGrpSpPr>
        <p:cNvPr id="1" name="Shape 173"/>
        <p:cNvGrpSpPr/>
        <p:nvPr/>
      </p:nvGrpSpPr>
      <p:grpSpPr>
        <a:xfrm>
          <a:off x="0" y="0"/>
          <a:ext cx="0" cy="0"/>
          <a:chOff x="0" y="0"/>
          <a:chExt cx="0" cy="0"/>
        </a:xfrm>
      </p:grpSpPr>
      <p:sp>
        <p:nvSpPr>
          <p:cNvPr id="174" name="Google Shape;174;p24"/>
          <p:cNvSpPr txBox="1">
            <a:spLocks noGrp="1"/>
          </p:cNvSpPr>
          <p:nvPr>
            <p:ph type="title"/>
          </p:nvPr>
        </p:nvSpPr>
        <p:spPr>
          <a:xfrm>
            <a:off x="758952" y="1234440"/>
            <a:ext cx="10671048" cy="768096"/>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5" name="Google Shape;175;p24"/>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6" name="Google Shape;176;p24"/>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177" name="Google Shape;177;p24"/>
          <p:cNvSpPr txBox="1">
            <a:spLocks noGrp="1"/>
          </p:cNvSpPr>
          <p:nvPr>
            <p:ph type="body" idx="1"/>
          </p:nvPr>
        </p:nvSpPr>
        <p:spPr>
          <a:xfrm>
            <a:off x="713232" y="2743200"/>
            <a:ext cx="3328416" cy="3557016"/>
          </a:xfrm>
          <a:prstGeom prst="rect">
            <a:avLst/>
          </a:prstGeom>
          <a:noFill/>
          <a:ln w="12700" cap="flat" cmpd="sng">
            <a:solidFill>
              <a:schemeClr val="accent3"/>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78" name="Google Shape;178;p24"/>
          <p:cNvSpPr>
            <a:spLocks noGrp="1"/>
          </p:cNvSpPr>
          <p:nvPr>
            <p:ph type="pic" idx="2"/>
          </p:nvPr>
        </p:nvSpPr>
        <p:spPr>
          <a:xfrm>
            <a:off x="1911096" y="2258568"/>
            <a:ext cx="932688" cy="932688"/>
          </a:xfrm>
          <a:prstGeom prst="ellipse">
            <a:avLst/>
          </a:prstGeom>
          <a:solidFill>
            <a:schemeClr val="accent3"/>
          </a:solidFill>
          <a:ln>
            <a:noFill/>
          </a:ln>
        </p:spPr>
      </p:sp>
      <p:sp>
        <p:nvSpPr>
          <p:cNvPr id="179" name="Google Shape;179;p24"/>
          <p:cNvSpPr txBox="1">
            <a:spLocks noGrp="1"/>
          </p:cNvSpPr>
          <p:nvPr>
            <p:ph type="body" idx="3"/>
          </p:nvPr>
        </p:nvSpPr>
        <p:spPr>
          <a:xfrm>
            <a:off x="992124" y="3950208"/>
            <a:ext cx="2770632" cy="2206752"/>
          </a:xfrm>
          <a:prstGeom prst="rect">
            <a:avLst/>
          </a:prstGeom>
          <a:noFill/>
          <a:ln>
            <a:noFill/>
          </a:ln>
        </p:spPr>
        <p:txBody>
          <a:bodyPr spcFirstLastPara="1" wrap="square" lIns="91425" tIns="45700" rIns="91425" bIns="45700" anchor="t" anchorCtr="0">
            <a:noAutofit/>
          </a:bodyPr>
          <a:lstStyle>
            <a:lvl1pPr marL="457200" lvl="0" indent="-323850" algn="l">
              <a:lnSpc>
                <a:spcPct val="100000"/>
              </a:lnSpc>
              <a:spcBef>
                <a:spcPts val="360"/>
              </a:spcBef>
              <a:spcAft>
                <a:spcPts val="0"/>
              </a:spcAft>
              <a:buClr>
                <a:schemeClr val="accent6"/>
              </a:buClr>
              <a:buSzPts val="1500"/>
              <a:buFont typeface="Arial"/>
              <a:buChar char="•"/>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0" name="Google Shape;180;p24"/>
          <p:cNvSpPr txBox="1">
            <a:spLocks noGrp="1"/>
          </p:cNvSpPr>
          <p:nvPr>
            <p:ph type="body" idx="4"/>
          </p:nvPr>
        </p:nvSpPr>
        <p:spPr>
          <a:xfrm>
            <a:off x="4443984" y="2743200"/>
            <a:ext cx="3328416" cy="3557016"/>
          </a:xfrm>
          <a:prstGeom prst="rect">
            <a:avLst/>
          </a:prstGeom>
          <a:noFill/>
          <a:ln w="12700" cap="flat" cmpd="sng">
            <a:solidFill>
              <a:schemeClr val="accent1"/>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81" name="Google Shape;181;p24"/>
          <p:cNvSpPr>
            <a:spLocks noGrp="1"/>
          </p:cNvSpPr>
          <p:nvPr>
            <p:ph type="pic" idx="5"/>
          </p:nvPr>
        </p:nvSpPr>
        <p:spPr>
          <a:xfrm>
            <a:off x="5641848" y="2258568"/>
            <a:ext cx="932688" cy="932688"/>
          </a:xfrm>
          <a:prstGeom prst="ellipse">
            <a:avLst/>
          </a:prstGeom>
          <a:solidFill>
            <a:schemeClr val="accent1"/>
          </a:solidFill>
          <a:ln>
            <a:noFill/>
          </a:ln>
        </p:spPr>
      </p:sp>
      <p:sp>
        <p:nvSpPr>
          <p:cNvPr id="182" name="Google Shape;182;p24"/>
          <p:cNvSpPr txBox="1">
            <a:spLocks noGrp="1"/>
          </p:cNvSpPr>
          <p:nvPr>
            <p:ph type="body" idx="6"/>
          </p:nvPr>
        </p:nvSpPr>
        <p:spPr>
          <a:xfrm>
            <a:off x="4722876" y="3950208"/>
            <a:ext cx="2770632" cy="2206752"/>
          </a:xfrm>
          <a:prstGeom prst="rect">
            <a:avLst/>
          </a:prstGeom>
          <a:noFill/>
          <a:ln>
            <a:noFill/>
          </a:ln>
        </p:spPr>
        <p:txBody>
          <a:bodyPr spcFirstLastPara="1" wrap="square" lIns="91425" tIns="45700" rIns="91425" bIns="45700" anchor="t" anchorCtr="0">
            <a:noAutofit/>
          </a:bodyPr>
          <a:lstStyle>
            <a:lvl1pPr marL="457200" lvl="0" indent="-323850" algn="l">
              <a:lnSpc>
                <a:spcPct val="100000"/>
              </a:lnSpc>
              <a:spcBef>
                <a:spcPts val="360"/>
              </a:spcBef>
              <a:spcAft>
                <a:spcPts val="0"/>
              </a:spcAft>
              <a:buClr>
                <a:schemeClr val="accent6"/>
              </a:buClr>
              <a:buSzPts val="1500"/>
              <a:buFont typeface="Arial"/>
              <a:buChar char="•"/>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24"/>
          <p:cNvSpPr txBox="1">
            <a:spLocks noGrp="1"/>
          </p:cNvSpPr>
          <p:nvPr>
            <p:ph type="body" idx="7"/>
          </p:nvPr>
        </p:nvSpPr>
        <p:spPr>
          <a:xfrm>
            <a:off x="8092440" y="2743200"/>
            <a:ext cx="3328416" cy="3557016"/>
          </a:xfrm>
          <a:prstGeom prst="rect">
            <a:avLst/>
          </a:prstGeom>
          <a:noFill/>
          <a:ln w="12700" cap="flat" cmpd="sng">
            <a:solidFill>
              <a:schemeClr val="accent4"/>
            </a:solidFill>
            <a:prstDash val="solid"/>
            <a:round/>
            <a:headEnd type="none" w="sm" len="sm"/>
            <a:tailEnd type="none" w="sm" len="sm"/>
          </a:ln>
        </p:spPr>
        <p:txBody>
          <a:bodyPr spcFirstLastPara="1" wrap="square" lIns="91425" tIns="685800" rIns="91425" bIns="45700" anchor="t"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84" name="Google Shape;184;p24"/>
          <p:cNvSpPr>
            <a:spLocks noGrp="1"/>
          </p:cNvSpPr>
          <p:nvPr>
            <p:ph type="pic" idx="8"/>
          </p:nvPr>
        </p:nvSpPr>
        <p:spPr>
          <a:xfrm>
            <a:off x="9290304" y="2258568"/>
            <a:ext cx="932688" cy="932688"/>
          </a:xfrm>
          <a:prstGeom prst="ellipse">
            <a:avLst/>
          </a:prstGeom>
          <a:solidFill>
            <a:schemeClr val="accent4"/>
          </a:solidFill>
          <a:ln>
            <a:noFill/>
          </a:ln>
        </p:spPr>
      </p:sp>
      <p:sp>
        <p:nvSpPr>
          <p:cNvPr id="185" name="Google Shape;185;p24"/>
          <p:cNvSpPr txBox="1">
            <a:spLocks noGrp="1"/>
          </p:cNvSpPr>
          <p:nvPr>
            <p:ph type="body" idx="9"/>
          </p:nvPr>
        </p:nvSpPr>
        <p:spPr>
          <a:xfrm>
            <a:off x="8371332" y="3950208"/>
            <a:ext cx="2770632" cy="2206752"/>
          </a:xfrm>
          <a:prstGeom prst="rect">
            <a:avLst/>
          </a:prstGeom>
          <a:noFill/>
          <a:ln>
            <a:noFill/>
          </a:ln>
        </p:spPr>
        <p:txBody>
          <a:bodyPr spcFirstLastPara="1" wrap="square" lIns="91425" tIns="45700" rIns="91425" bIns="45700" anchor="t" anchorCtr="0">
            <a:noAutofit/>
          </a:bodyPr>
          <a:lstStyle>
            <a:lvl1pPr marL="457200" lvl="0" indent="-323850" algn="l">
              <a:lnSpc>
                <a:spcPct val="100000"/>
              </a:lnSpc>
              <a:spcBef>
                <a:spcPts val="360"/>
              </a:spcBef>
              <a:spcAft>
                <a:spcPts val="0"/>
              </a:spcAft>
              <a:buClr>
                <a:schemeClr val="accent6"/>
              </a:buClr>
              <a:buSzPts val="1500"/>
              <a:buFont typeface="Arial"/>
              <a:buChar char="•"/>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mmary">
  <p:cSld name="Summary">
    <p:spTree>
      <p:nvGrpSpPr>
        <p:cNvPr id="1" name="Shape 186"/>
        <p:cNvGrpSpPr/>
        <p:nvPr/>
      </p:nvGrpSpPr>
      <p:grpSpPr>
        <a:xfrm>
          <a:off x="0" y="0"/>
          <a:ext cx="0" cy="0"/>
          <a:chOff x="0" y="0"/>
          <a:chExt cx="0" cy="0"/>
        </a:xfrm>
      </p:grpSpPr>
      <p:sp>
        <p:nvSpPr>
          <p:cNvPr id="187" name="Google Shape;187;p25" descr="preencoded.png"/>
          <p:cNvSpPr/>
          <p:nvPr/>
        </p:nvSpPr>
        <p:spPr>
          <a:xfrm>
            <a:off x="8758238" y="-14287"/>
            <a:ext cx="3433763" cy="3452812"/>
          </a:xfrm>
          <a:custGeom>
            <a:avLst/>
            <a:gdLst/>
            <a:ahLst/>
            <a:cxnLst/>
            <a:rect l="l" t="t" r="r" b="b"/>
            <a:pathLst>
              <a:path w="3433763" h="3452812" extrusionOk="0">
                <a:moveTo>
                  <a:pt x="3433763" y="0"/>
                </a:moveTo>
                <a:lnTo>
                  <a:pt x="3433763" y="3452813"/>
                </a:lnTo>
                <a:lnTo>
                  <a:pt x="0" y="3452813"/>
                </a:lnTo>
                <a:cubicBezTo>
                  <a:pt x="0" y="1545912"/>
                  <a:pt x="1537383" y="0"/>
                  <a:pt x="343376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88" name="Google Shape;188;p25" descr="preencoded.png"/>
          <p:cNvSpPr/>
          <p:nvPr/>
        </p:nvSpPr>
        <p:spPr>
          <a:xfrm>
            <a:off x="8758238" y="3438525"/>
            <a:ext cx="3433763" cy="3433762"/>
          </a:xfrm>
          <a:custGeom>
            <a:avLst/>
            <a:gdLst/>
            <a:ahLst/>
            <a:cxnLst/>
            <a:rect l="l" t="t" r="r" b="b"/>
            <a:pathLst>
              <a:path w="3433763" h="3433762" extrusionOk="0">
                <a:moveTo>
                  <a:pt x="0" y="0"/>
                </a:moveTo>
                <a:lnTo>
                  <a:pt x="3433763" y="0"/>
                </a:lnTo>
                <a:lnTo>
                  <a:pt x="3433763" y="3433763"/>
                </a:lnTo>
                <a:cubicBezTo>
                  <a:pt x="1537383" y="3433763"/>
                  <a:pt x="0" y="1896380"/>
                  <a:pt x="0"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89" name="Google Shape;189;p25" descr="preencoded.png"/>
          <p:cNvSpPr/>
          <p:nvPr/>
        </p:nvSpPr>
        <p:spPr>
          <a:xfrm rot="10800000" flipH="1">
            <a:off x="9991725" y="1247775"/>
            <a:ext cx="2200275" cy="2181225"/>
          </a:xfrm>
          <a:custGeom>
            <a:avLst/>
            <a:gdLst/>
            <a:ahLst/>
            <a:cxnLst/>
            <a:rect l="l" t="t" r="r" b="b"/>
            <a:pathLst>
              <a:path w="2200275" h="2181225" extrusionOk="0">
                <a:moveTo>
                  <a:pt x="0" y="0"/>
                </a:moveTo>
                <a:cubicBezTo>
                  <a:pt x="0" y="1204689"/>
                  <a:pt x="985061" y="2181225"/>
                  <a:pt x="2200275" y="2181225"/>
                </a:cubicBezTo>
                <a:lnTo>
                  <a:pt x="2200275" y="0"/>
                </a:lnTo>
                <a:lnTo>
                  <a:pt x="0" y="0"/>
                </a:ln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90" name="Google Shape;190;p25" descr="preencoded.png"/>
          <p:cNvSpPr/>
          <p:nvPr/>
        </p:nvSpPr>
        <p:spPr>
          <a:xfrm rot="10800000" flipH="1">
            <a:off x="-20086" y="4580051"/>
            <a:ext cx="2277948" cy="2277948"/>
          </a:xfrm>
          <a:custGeom>
            <a:avLst/>
            <a:gdLst/>
            <a:ahLst/>
            <a:cxnLst/>
            <a:rect l="l" t="t" r="r" b="b"/>
            <a:pathLst>
              <a:path w="2277948" h="2277948" extrusionOk="0">
                <a:moveTo>
                  <a:pt x="0" y="2277948"/>
                </a:moveTo>
                <a:cubicBezTo>
                  <a:pt x="1258034" y="2277948"/>
                  <a:pt x="2277948" y="1258034"/>
                  <a:pt x="2277948" y="0"/>
                </a:cubicBezTo>
                <a:lnTo>
                  <a:pt x="0" y="0"/>
                </a:lnTo>
                <a:lnTo>
                  <a:pt x="0" y="2277948"/>
                </a:ln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pic>
        <p:nvPicPr>
          <p:cNvPr id="191" name="Google Shape;191;p25" descr="preencoded.png"/>
          <p:cNvPicPr preferRelativeResize="0"/>
          <p:nvPr/>
        </p:nvPicPr>
        <p:blipFill rotWithShape="1">
          <a:blip r:embed="rId2">
            <a:alphaModFix/>
          </a:blip>
          <a:srcRect/>
          <a:stretch/>
        </p:blipFill>
        <p:spPr>
          <a:xfrm>
            <a:off x="9991886" y="3441269"/>
            <a:ext cx="2200114" cy="2200114"/>
          </a:xfrm>
          <a:prstGeom prst="rect">
            <a:avLst/>
          </a:prstGeom>
          <a:noFill/>
          <a:ln>
            <a:noFill/>
          </a:ln>
        </p:spPr>
      </p:pic>
      <p:sp>
        <p:nvSpPr>
          <p:cNvPr id="192" name="Google Shape;192;p25" descr="preencoded.png"/>
          <p:cNvSpPr/>
          <p:nvPr/>
        </p:nvSpPr>
        <p:spPr>
          <a:xfrm>
            <a:off x="1707959" y="5667616"/>
            <a:ext cx="775021" cy="775021"/>
          </a:xfrm>
          <a:custGeom>
            <a:avLst/>
            <a:gdLst/>
            <a:ahLst/>
            <a:cxnLst/>
            <a:rect l="l" t="t" r="r" b="b"/>
            <a:pathLst>
              <a:path w="775021" h="775021" extrusionOk="0">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93" name="Google Shape;193;p25"/>
          <p:cNvSpPr txBox="1">
            <a:spLocks noGrp="1"/>
          </p:cNvSpPr>
          <p:nvPr>
            <p:ph type="title"/>
          </p:nvPr>
        </p:nvSpPr>
        <p:spPr>
          <a:xfrm>
            <a:off x="1508760" y="1883664"/>
            <a:ext cx="6766560" cy="768096"/>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accent6"/>
              </a:buClr>
              <a:buSzPts val="4400"/>
              <a:buFont typeface="Arial Black"/>
              <a:buNone/>
              <a:defRPr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4" name="Google Shape;194;p25"/>
          <p:cNvSpPr txBox="1">
            <a:spLocks noGrp="1"/>
          </p:cNvSpPr>
          <p:nvPr>
            <p:ph type="body" idx="1"/>
          </p:nvPr>
        </p:nvSpPr>
        <p:spPr>
          <a:xfrm>
            <a:off x="1508760" y="2837688"/>
            <a:ext cx="5879592" cy="270052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60"/>
              </a:spcBef>
              <a:spcAft>
                <a:spcPts val="0"/>
              </a:spcAft>
              <a:buClr>
                <a:schemeClr val="accent6"/>
              </a:buClr>
              <a:buSzPts val="1500"/>
              <a:buNone/>
              <a:defRPr sz="1500"/>
            </a:lvl1pPr>
            <a:lvl2pPr marL="914400" lvl="1" indent="-323850" algn="l">
              <a:lnSpc>
                <a:spcPct val="100000"/>
              </a:lnSpc>
              <a:spcBef>
                <a:spcPts val="360"/>
              </a:spcBef>
              <a:spcAft>
                <a:spcPts val="0"/>
              </a:spcAft>
              <a:buClr>
                <a:schemeClr val="accent6"/>
              </a:buClr>
              <a:buSzPts val="1500"/>
              <a:buChar char="•"/>
              <a:defRPr sz="1500"/>
            </a:lvl2pPr>
            <a:lvl3pPr marL="1371600" lvl="2" indent="-323850" algn="l">
              <a:lnSpc>
                <a:spcPct val="100000"/>
              </a:lnSpc>
              <a:spcBef>
                <a:spcPts val="360"/>
              </a:spcBef>
              <a:spcAft>
                <a:spcPts val="0"/>
              </a:spcAft>
              <a:buClr>
                <a:schemeClr val="accent6"/>
              </a:buClr>
              <a:buSzPts val="1500"/>
              <a:buChar char="•"/>
              <a:defRPr sz="1500"/>
            </a:lvl3pPr>
            <a:lvl4pPr marL="1828800" lvl="3" indent="-323850" algn="l">
              <a:lnSpc>
                <a:spcPct val="100000"/>
              </a:lnSpc>
              <a:spcBef>
                <a:spcPts val="360"/>
              </a:spcBef>
              <a:spcAft>
                <a:spcPts val="0"/>
              </a:spcAft>
              <a:buClr>
                <a:schemeClr val="accent6"/>
              </a:buClr>
              <a:buSzPts val="1500"/>
              <a:buChar char="•"/>
              <a:defRPr sz="1500"/>
            </a:lvl4pPr>
            <a:lvl5pPr marL="2286000" lvl="4" indent="-323850" algn="l">
              <a:lnSpc>
                <a:spcPct val="100000"/>
              </a:lnSpc>
              <a:spcBef>
                <a:spcPts val="360"/>
              </a:spcBef>
              <a:spcAft>
                <a:spcPts val="0"/>
              </a:spcAft>
              <a:buClr>
                <a:schemeClr val="accent6"/>
              </a:buClr>
              <a:buSzPts val="1500"/>
              <a:buChar char="•"/>
              <a:defRPr sz="15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25"/>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196" name="Google Shape;196;p25"/>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losing">
  <p:cSld name="Closing">
    <p:bg>
      <p:bgPr>
        <a:solidFill>
          <a:schemeClr val="accent6"/>
        </a:solidFill>
        <a:effectLst/>
      </p:bgPr>
    </p:bg>
    <p:spTree>
      <p:nvGrpSpPr>
        <p:cNvPr id="1" name="Shape 197"/>
        <p:cNvGrpSpPr/>
        <p:nvPr/>
      </p:nvGrpSpPr>
      <p:grpSpPr>
        <a:xfrm>
          <a:off x="0" y="0"/>
          <a:ext cx="0" cy="0"/>
          <a:chOff x="0" y="0"/>
          <a:chExt cx="0" cy="0"/>
        </a:xfrm>
      </p:grpSpPr>
      <p:sp>
        <p:nvSpPr>
          <p:cNvPr id="198" name="Google Shape;198;p26"/>
          <p:cNvSpPr/>
          <p:nvPr/>
        </p:nvSpPr>
        <p:spPr>
          <a:xfrm>
            <a:off x="0" y="0"/>
            <a:ext cx="8948738" cy="6858000"/>
          </a:xfrm>
          <a:custGeom>
            <a:avLst/>
            <a:gdLst/>
            <a:ahLst/>
            <a:cxnLst/>
            <a:rect l="l" t="t" r="r" b="b"/>
            <a:pathLst>
              <a:path w="8948738" h="6858000" extrusionOk="0">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99" name="Google Shape;199;p26" descr="preencoded.png"/>
          <p:cNvSpPr/>
          <p:nvPr/>
        </p:nvSpPr>
        <p:spPr>
          <a:xfrm>
            <a:off x="7538626" y="13142"/>
            <a:ext cx="4653374" cy="6831717"/>
          </a:xfrm>
          <a:custGeom>
            <a:avLst/>
            <a:gdLst/>
            <a:ahLst/>
            <a:cxnLst/>
            <a:rect l="l" t="t" r="r" b="b"/>
            <a:pathLst>
              <a:path w="4653374" h="6831717" extrusionOk="0">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pic>
        <p:nvPicPr>
          <p:cNvPr id="200" name="Google Shape;200;p26" descr="preencoded.png"/>
          <p:cNvPicPr preferRelativeResize="0"/>
          <p:nvPr/>
        </p:nvPicPr>
        <p:blipFill rotWithShape="1">
          <a:blip r:embed="rId2">
            <a:alphaModFix/>
          </a:blip>
          <a:srcRect/>
          <a:stretch/>
        </p:blipFill>
        <p:spPr>
          <a:xfrm>
            <a:off x="8737234" y="-25041"/>
            <a:ext cx="3432191" cy="3432191"/>
          </a:xfrm>
          <a:prstGeom prst="rect">
            <a:avLst/>
          </a:prstGeom>
          <a:noFill/>
          <a:ln>
            <a:noFill/>
          </a:ln>
        </p:spPr>
      </p:pic>
      <p:sp>
        <p:nvSpPr>
          <p:cNvPr id="201" name="Google Shape;201;p26"/>
          <p:cNvSpPr txBox="1">
            <a:spLocks noGrp="1"/>
          </p:cNvSpPr>
          <p:nvPr>
            <p:ph type="ctrTitle"/>
          </p:nvPr>
        </p:nvSpPr>
        <p:spPr>
          <a:xfrm>
            <a:off x="1527048" y="1975104"/>
            <a:ext cx="4169664" cy="667512"/>
          </a:xfrm>
          <a:prstGeom prst="rect">
            <a:avLst/>
          </a:prstGeom>
          <a:noFill/>
          <a:ln>
            <a:noFill/>
          </a:ln>
        </p:spPr>
        <p:txBody>
          <a:bodyPr spcFirstLastPara="1" wrap="square" lIns="91425" tIns="0" rIns="91425" bIns="45700" anchor="ctr" anchorCtr="0">
            <a:noAutofit/>
          </a:bodyPr>
          <a:lstStyle>
            <a:lvl1pPr lvl="0" algn="l">
              <a:lnSpc>
                <a:spcPct val="110795"/>
              </a:lnSpc>
              <a:spcBef>
                <a:spcPts val="0"/>
              </a:spcBef>
              <a:spcAft>
                <a:spcPts val="0"/>
              </a:spcAft>
              <a:buClr>
                <a:schemeClr val="accent6"/>
              </a:buClr>
              <a:buSzPts val="4400"/>
              <a:buFont typeface="Arial Black"/>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2" name="Google Shape;202;p26"/>
          <p:cNvSpPr txBox="1">
            <a:spLocks noGrp="1"/>
          </p:cNvSpPr>
          <p:nvPr>
            <p:ph type="subTitle" idx="1"/>
          </p:nvPr>
        </p:nvSpPr>
        <p:spPr>
          <a:xfrm>
            <a:off x="1545336" y="2846832"/>
            <a:ext cx="4169664" cy="2176272"/>
          </a:xfrm>
          <a:prstGeom prst="rect">
            <a:avLst/>
          </a:prstGeom>
          <a:noFill/>
          <a:ln>
            <a:noFill/>
          </a:ln>
        </p:spPr>
        <p:txBody>
          <a:bodyPr spcFirstLastPara="1" wrap="square" lIns="91425" tIns="0" rIns="91425" bIns="0" anchor="t" anchorCtr="0">
            <a:noAutofit/>
          </a:bodyPr>
          <a:lstStyle>
            <a:lvl1pPr lvl="0" algn="l">
              <a:lnSpc>
                <a:spcPct val="100000"/>
              </a:lnSpc>
              <a:spcBef>
                <a:spcPts val="576"/>
              </a:spcBef>
              <a:spcAft>
                <a:spcPts val="0"/>
              </a:spcAft>
              <a:buClr>
                <a:schemeClr val="accent6"/>
              </a:buClr>
              <a:buSzPts val="2400"/>
              <a:buNone/>
              <a:defRPr sz="2400"/>
            </a:lvl1pPr>
            <a:lvl2pPr lvl="1" algn="ctr">
              <a:lnSpc>
                <a:spcPct val="100000"/>
              </a:lnSpc>
              <a:spcBef>
                <a:spcPts val="360"/>
              </a:spcBef>
              <a:spcAft>
                <a:spcPts val="0"/>
              </a:spcAft>
              <a:buClr>
                <a:schemeClr val="accent6"/>
              </a:buClr>
              <a:buSzPts val="2000"/>
              <a:buNone/>
              <a:defRPr sz="2000"/>
            </a:lvl2pPr>
            <a:lvl3pPr lvl="2" algn="ctr">
              <a:lnSpc>
                <a:spcPct val="100000"/>
              </a:lnSpc>
              <a:spcBef>
                <a:spcPts val="360"/>
              </a:spcBef>
              <a:spcAft>
                <a:spcPts val="0"/>
              </a:spcAft>
              <a:buClr>
                <a:schemeClr val="accent6"/>
              </a:buClr>
              <a:buSzPts val="1800"/>
              <a:buNone/>
              <a:defRPr sz="1800"/>
            </a:lvl3pPr>
            <a:lvl4pPr lvl="3" algn="ctr">
              <a:lnSpc>
                <a:spcPct val="100000"/>
              </a:lnSpc>
              <a:spcBef>
                <a:spcPts val="360"/>
              </a:spcBef>
              <a:spcAft>
                <a:spcPts val="0"/>
              </a:spcAft>
              <a:buClr>
                <a:schemeClr val="accent6"/>
              </a:buClr>
              <a:buSzPts val="1600"/>
              <a:buNone/>
              <a:defRPr sz="1600"/>
            </a:lvl4pPr>
            <a:lvl5pPr lvl="4" algn="ctr">
              <a:lnSpc>
                <a:spcPct val="100000"/>
              </a:lnSpc>
              <a:spcBef>
                <a:spcPts val="36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03"/>
        <p:cNvGrpSpPr/>
        <p:nvPr/>
      </p:nvGrpSpPr>
      <p:grpSpPr>
        <a:xfrm>
          <a:off x="0" y="0"/>
          <a:ext cx="0" cy="0"/>
          <a:chOff x="0" y="0"/>
          <a:chExt cx="0" cy="0"/>
        </a:xfrm>
      </p:grpSpPr>
      <p:sp>
        <p:nvSpPr>
          <p:cNvPr id="204" name="Google Shape;204;p27" descr="preencoded.png"/>
          <p:cNvSpPr/>
          <p:nvPr/>
        </p:nvSpPr>
        <p:spPr>
          <a:xfrm>
            <a:off x="-5568" y="-2784"/>
            <a:ext cx="3443288" cy="6891337"/>
          </a:xfrm>
          <a:custGeom>
            <a:avLst/>
            <a:gdLst/>
            <a:ahLst/>
            <a:cxnLst/>
            <a:rect l="l" t="t" r="r" b="b"/>
            <a:pathLst>
              <a:path w="3443288" h="6891337" extrusionOk="0">
                <a:moveTo>
                  <a:pt x="3443288" y="0"/>
                </a:moveTo>
                <a:lnTo>
                  <a:pt x="0" y="0"/>
                </a:lnTo>
                <a:lnTo>
                  <a:pt x="0" y="6891338"/>
                </a:lnTo>
                <a:lnTo>
                  <a:pt x="3443288" y="6891338"/>
                </a:lnTo>
                <a:lnTo>
                  <a:pt x="3443288"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pic>
        <p:nvPicPr>
          <p:cNvPr id="205" name="Google Shape;205;p27" descr="preencoded.png"/>
          <p:cNvPicPr preferRelativeResize="0"/>
          <p:nvPr/>
        </p:nvPicPr>
        <p:blipFill rotWithShape="1">
          <a:blip r:embed="rId2">
            <a:alphaModFix/>
          </a:blip>
          <a:srcRect/>
          <a:stretch/>
        </p:blipFill>
        <p:spPr>
          <a:xfrm>
            <a:off x="1703311" y="-2784"/>
            <a:ext cx="1734410" cy="5167313"/>
          </a:xfrm>
          <a:prstGeom prst="rect">
            <a:avLst/>
          </a:prstGeom>
          <a:noFill/>
          <a:ln>
            <a:noFill/>
          </a:ln>
        </p:spPr>
      </p:pic>
      <p:sp>
        <p:nvSpPr>
          <p:cNvPr id="206" name="Google Shape;206;p27"/>
          <p:cNvSpPr/>
          <p:nvPr/>
        </p:nvSpPr>
        <p:spPr>
          <a:xfrm>
            <a:off x="1721621" y="-2784"/>
            <a:ext cx="1716115" cy="1720853"/>
          </a:xfrm>
          <a:custGeom>
            <a:avLst/>
            <a:gdLst/>
            <a:ahLst/>
            <a:cxnLst/>
            <a:rect l="l" t="t" r="r" b="b"/>
            <a:pathLst>
              <a:path w="1716115" h="1720853" extrusionOk="0">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lt1">
              <a:alpha val="98823"/>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07" name="Google Shape;207;p27" descr="preencoded.png"/>
          <p:cNvSpPr/>
          <p:nvPr/>
        </p:nvSpPr>
        <p:spPr>
          <a:xfrm>
            <a:off x="-5568" y="3440504"/>
            <a:ext cx="3443288" cy="3448050"/>
          </a:xfrm>
          <a:custGeom>
            <a:avLst/>
            <a:gdLst/>
            <a:ahLst/>
            <a:cxnLst/>
            <a:rect l="l" t="t" r="r" b="b"/>
            <a:pathLst>
              <a:path w="3443288" h="3448050" extrusionOk="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pic>
        <p:nvPicPr>
          <p:cNvPr id="208" name="Google Shape;208;p27" descr="preencoded.png"/>
          <p:cNvPicPr preferRelativeResize="0"/>
          <p:nvPr/>
        </p:nvPicPr>
        <p:blipFill rotWithShape="1">
          <a:blip r:embed="rId3">
            <a:alphaModFix/>
          </a:blip>
          <a:srcRect/>
          <a:stretch/>
        </p:blipFill>
        <p:spPr>
          <a:xfrm>
            <a:off x="1718457" y="3440504"/>
            <a:ext cx="1719263" cy="1724025"/>
          </a:xfrm>
          <a:prstGeom prst="rect">
            <a:avLst/>
          </a:prstGeom>
          <a:noFill/>
          <a:ln>
            <a:noFill/>
          </a:ln>
        </p:spPr>
      </p:pic>
      <p:sp>
        <p:nvSpPr>
          <p:cNvPr id="209" name="Google Shape;209;p27"/>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0" name="Google Shape;210;p27"/>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211" name="Google Shape;211;p27"/>
          <p:cNvSpPr txBox="1">
            <a:spLocks noGrp="1"/>
          </p:cNvSpPr>
          <p:nvPr>
            <p:ph type="title"/>
          </p:nvPr>
        </p:nvSpPr>
        <p:spPr>
          <a:xfrm>
            <a:off x="3986784" y="1243584"/>
            <a:ext cx="8165592" cy="768096"/>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2" name="Google Shape;212;p27"/>
          <p:cNvSpPr txBox="1">
            <a:spLocks noGrp="1"/>
          </p:cNvSpPr>
          <p:nvPr>
            <p:ph type="body" idx="1"/>
          </p:nvPr>
        </p:nvSpPr>
        <p:spPr>
          <a:xfrm>
            <a:off x="3685032" y="2255520"/>
            <a:ext cx="3741928" cy="4306380"/>
          </a:xfrm>
          <a:prstGeom prst="rect">
            <a:avLst/>
          </a:prstGeom>
          <a:noFill/>
          <a:ln>
            <a:noFill/>
          </a:ln>
        </p:spPr>
        <p:txBody>
          <a:bodyPr spcFirstLastPara="1" wrap="square" lIns="45700" tIns="45700" rIns="45700" bIns="45700" anchor="t" anchorCtr="0">
            <a:noAutofit/>
          </a:bodyPr>
          <a:lstStyle>
            <a:lvl1pPr marL="457200" lvl="0" indent="-323850" algn="l">
              <a:lnSpc>
                <a:spcPct val="100000"/>
              </a:lnSpc>
              <a:spcBef>
                <a:spcPts val="360"/>
              </a:spcBef>
              <a:spcAft>
                <a:spcPts val="0"/>
              </a:spcAft>
              <a:buClr>
                <a:schemeClr val="accent6"/>
              </a:buClr>
              <a:buSzPts val="1500"/>
              <a:buChar char="•"/>
              <a:defRPr sz="1500"/>
            </a:lvl1pPr>
            <a:lvl2pPr marL="914400" lvl="1" indent="-311150" algn="l">
              <a:lnSpc>
                <a:spcPct val="100000"/>
              </a:lnSpc>
              <a:spcBef>
                <a:spcPts val="360"/>
              </a:spcBef>
              <a:spcAft>
                <a:spcPts val="0"/>
              </a:spcAft>
              <a:buClr>
                <a:schemeClr val="accent6"/>
              </a:buClr>
              <a:buSzPts val="1300"/>
              <a:buChar char="•"/>
              <a:defRPr sz="1300"/>
            </a:lvl2pPr>
            <a:lvl3pPr marL="1371600" lvl="2" indent="-304800" algn="l">
              <a:lnSpc>
                <a:spcPct val="100000"/>
              </a:lnSpc>
              <a:spcBef>
                <a:spcPts val="360"/>
              </a:spcBef>
              <a:spcAft>
                <a:spcPts val="0"/>
              </a:spcAft>
              <a:buClr>
                <a:schemeClr val="accent6"/>
              </a:buClr>
              <a:buSzPts val="1200"/>
              <a:buChar char="•"/>
              <a:defRPr sz="1200"/>
            </a:lvl3pPr>
            <a:lvl4pPr marL="1828800" lvl="3" indent="-304800" algn="l">
              <a:lnSpc>
                <a:spcPct val="100000"/>
              </a:lnSpc>
              <a:spcBef>
                <a:spcPts val="360"/>
              </a:spcBef>
              <a:spcAft>
                <a:spcPts val="0"/>
              </a:spcAft>
              <a:buClr>
                <a:schemeClr val="accent6"/>
              </a:buClr>
              <a:buSzPts val="1200"/>
              <a:buChar char="•"/>
              <a:defRPr sz="1200"/>
            </a:lvl4pPr>
            <a:lvl5pPr marL="2286000" lvl="4" indent="-304800" algn="l">
              <a:lnSpc>
                <a:spcPct val="100000"/>
              </a:lnSpc>
              <a:spcBef>
                <a:spcPts val="360"/>
              </a:spcBef>
              <a:spcAft>
                <a:spcPts val="0"/>
              </a:spcAft>
              <a:buClr>
                <a:schemeClr val="accent6"/>
              </a:buClr>
              <a:buSzPts val="1200"/>
              <a:buChar char="•"/>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3" name="Google Shape;213;p27"/>
          <p:cNvSpPr txBox="1">
            <a:spLocks noGrp="1"/>
          </p:cNvSpPr>
          <p:nvPr>
            <p:ph type="body" idx="2"/>
          </p:nvPr>
        </p:nvSpPr>
        <p:spPr>
          <a:xfrm>
            <a:off x="7754112" y="2255520"/>
            <a:ext cx="3741928" cy="4306380"/>
          </a:xfrm>
          <a:prstGeom prst="rect">
            <a:avLst/>
          </a:prstGeom>
          <a:noFill/>
          <a:ln>
            <a:noFill/>
          </a:ln>
        </p:spPr>
        <p:txBody>
          <a:bodyPr spcFirstLastPara="1" wrap="square" lIns="45700" tIns="45700" rIns="45700" bIns="45700" anchor="t" anchorCtr="0">
            <a:noAutofit/>
          </a:bodyPr>
          <a:lstStyle>
            <a:lvl1pPr marL="457200" lvl="0" indent="-323850" algn="l">
              <a:lnSpc>
                <a:spcPct val="100000"/>
              </a:lnSpc>
              <a:spcBef>
                <a:spcPts val="360"/>
              </a:spcBef>
              <a:spcAft>
                <a:spcPts val="0"/>
              </a:spcAft>
              <a:buClr>
                <a:schemeClr val="accent6"/>
              </a:buClr>
              <a:buSzPts val="1500"/>
              <a:buChar char="•"/>
              <a:defRPr sz="1500"/>
            </a:lvl1pPr>
            <a:lvl2pPr marL="914400" lvl="1" indent="-311150" algn="l">
              <a:lnSpc>
                <a:spcPct val="100000"/>
              </a:lnSpc>
              <a:spcBef>
                <a:spcPts val="360"/>
              </a:spcBef>
              <a:spcAft>
                <a:spcPts val="0"/>
              </a:spcAft>
              <a:buClr>
                <a:schemeClr val="accent6"/>
              </a:buClr>
              <a:buSzPts val="1300"/>
              <a:buChar char="•"/>
              <a:defRPr sz="1300"/>
            </a:lvl2pPr>
            <a:lvl3pPr marL="1371600" lvl="2" indent="-304800" algn="l">
              <a:lnSpc>
                <a:spcPct val="100000"/>
              </a:lnSpc>
              <a:spcBef>
                <a:spcPts val="360"/>
              </a:spcBef>
              <a:spcAft>
                <a:spcPts val="0"/>
              </a:spcAft>
              <a:buClr>
                <a:schemeClr val="accent6"/>
              </a:buClr>
              <a:buSzPts val="1200"/>
              <a:buChar char="•"/>
              <a:defRPr sz="1200"/>
            </a:lvl3pPr>
            <a:lvl4pPr marL="1828800" lvl="3" indent="-304800" algn="l">
              <a:lnSpc>
                <a:spcPct val="100000"/>
              </a:lnSpc>
              <a:spcBef>
                <a:spcPts val="360"/>
              </a:spcBef>
              <a:spcAft>
                <a:spcPts val="0"/>
              </a:spcAft>
              <a:buClr>
                <a:schemeClr val="accent6"/>
              </a:buClr>
              <a:buSzPts val="1200"/>
              <a:buChar char="•"/>
              <a:defRPr sz="1200"/>
            </a:lvl4pPr>
            <a:lvl5pPr marL="2286000" lvl="4" indent="-304800" algn="l">
              <a:lnSpc>
                <a:spcPct val="100000"/>
              </a:lnSpc>
              <a:spcBef>
                <a:spcPts val="360"/>
              </a:spcBef>
              <a:spcAft>
                <a:spcPts val="0"/>
              </a:spcAft>
              <a:buClr>
                <a:schemeClr val="accent6"/>
              </a:buClr>
              <a:buSzPts val="1200"/>
              <a:buChar char="•"/>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4"/>
        <p:cNvGrpSpPr/>
        <p:nvPr/>
      </p:nvGrpSpPr>
      <p:grpSpPr>
        <a:xfrm>
          <a:off x="0" y="0"/>
          <a:ext cx="0" cy="0"/>
          <a:chOff x="0" y="0"/>
          <a:chExt cx="0" cy="0"/>
        </a:xfrm>
      </p:grpSpPr>
      <p:sp>
        <p:nvSpPr>
          <p:cNvPr id="215" name="Google Shape;215;p28"/>
          <p:cNvSpPr/>
          <p:nvPr/>
        </p:nvSpPr>
        <p:spPr>
          <a:xfrm>
            <a:off x="1" y="0"/>
            <a:ext cx="2242827" cy="2102966"/>
          </a:xfrm>
          <a:custGeom>
            <a:avLst/>
            <a:gdLst/>
            <a:ahLst/>
            <a:cxnLst/>
            <a:rect l="l" t="t" r="r" b="b"/>
            <a:pathLst>
              <a:path w="2242827" h="2102966" extrusionOk="0">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16" name="Google Shape;216;p28"/>
          <p:cNvSpPr/>
          <p:nvPr/>
        </p:nvSpPr>
        <p:spPr>
          <a:xfrm rot="10800000">
            <a:off x="9949173" y="4755034"/>
            <a:ext cx="2242827" cy="2102966"/>
          </a:xfrm>
          <a:custGeom>
            <a:avLst/>
            <a:gdLst/>
            <a:ahLst/>
            <a:cxnLst/>
            <a:rect l="l" t="t" r="r" b="b"/>
            <a:pathLst>
              <a:path w="2242827" h="2102966" extrusionOk="0">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17" name="Google Shape;217;p28"/>
          <p:cNvSpPr txBox="1">
            <a:spLocks noGrp="1"/>
          </p:cNvSpPr>
          <p:nvPr>
            <p:ph type="title"/>
          </p:nvPr>
        </p:nvSpPr>
        <p:spPr>
          <a:xfrm>
            <a:off x="758952" y="1216152"/>
            <a:ext cx="10671048" cy="768096"/>
          </a:xfrm>
          <a:prstGeom prst="rect">
            <a:avLst/>
          </a:prstGeom>
          <a:noFill/>
          <a:ln>
            <a:noFill/>
          </a:ln>
        </p:spPr>
        <p:txBody>
          <a:bodyPr spcFirstLastPara="1" wrap="square" lIns="91425" tIns="45700" rIns="91425" bIns="45700" anchor="t" anchorCtr="0">
            <a:normAutofit/>
          </a:bodyPr>
          <a:lstStyle>
            <a:lvl1pPr lvl="0" algn="ctr">
              <a:lnSpc>
                <a:spcPct val="270833"/>
              </a:lnSpc>
              <a:spcBef>
                <a:spcPts val="0"/>
              </a:spcBef>
              <a:spcAft>
                <a:spcPts val="0"/>
              </a:spcAft>
              <a:buClr>
                <a:schemeClr val="accent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8" name="Google Shape;218;p28"/>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9" name="Google Shape;219;p28"/>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20"/>
        <p:cNvGrpSpPr/>
        <p:nvPr/>
      </p:nvGrpSpPr>
      <p:grpSpPr>
        <a:xfrm>
          <a:off x="0" y="0"/>
          <a:ext cx="0" cy="0"/>
          <a:chOff x="0" y="0"/>
          <a:chExt cx="0" cy="0"/>
        </a:xfrm>
      </p:grpSpPr>
      <p:sp>
        <p:nvSpPr>
          <p:cNvPr id="221" name="Google Shape;221;p29"/>
          <p:cNvSpPr/>
          <p:nvPr/>
        </p:nvSpPr>
        <p:spPr>
          <a:xfrm>
            <a:off x="1" y="0"/>
            <a:ext cx="2242827" cy="2102966"/>
          </a:xfrm>
          <a:custGeom>
            <a:avLst/>
            <a:gdLst/>
            <a:ahLst/>
            <a:cxnLst/>
            <a:rect l="l" t="t" r="r" b="b"/>
            <a:pathLst>
              <a:path w="2242827" h="2102966" extrusionOk="0">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22" name="Google Shape;222;p29"/>
          <p:cNvSpPr/>
          <p:nvPr/>
        </p:nvSpPr>
        <p:spPr>
          <a:xfrm rot="10800000">
            <a:off x="9949173" y="4755034"/>
            <a:ext cx="2242827" cy="2102966"/>
          </a:xfrm>
          <a:custGeom>
            <a:avLst/>
            <a:gdLst/>
            <a:ahLst/>
            <a:cxnLst/>
            <a:rect l="l" t="t" r="r" b="b"/>
            <a:pathLst>
              <a:path w="2242827" h="2102966" extrusionOk="0">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23" name="Google Shape;223;p29"/>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4" name="Google Shape;224;p29"/>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16"/>
        <p:cNvGrpSpPr/>
        <p:nvPr/>
      </p:nvGrpSpPr>
      <p:grpSpPr>
        <a:xfrm>
          <a:off x="0" y="0"/>
          <a:ext cx="0" cy="0"/>
          <a:chOff x="0" y="0"/>
          <a:chExt cx="0" cy="0"/>
        </a:xfrm>
      </p:grpSpPr>
      <p:grpSp>
        <p:nvGrpSpPr>
          <p:cNvPr id="17" name="Google Shape;17;p12"/>
          <p:cNvGrpSpPr/>
          <p:nvPr/>
        </p:nvGrpSpPr>
        <p:grpSpPr>
          <a:xfrm>
            <a:off x="6452303" y="3405019"/>
            <a:ext cx="5739697" cy="3467971"/>
            <a:chOff x="5009037" y="2525712"/>
            <a:chExt cx="7170193" cy="4332288"/>
          </a:xfrm>
        </p:grpSpPr>
        <p:sp>
          <p:nvSpPr>
            <p:cNvPr id="18" name="Google Shape;18;p12"/>
            <p:cNvSpPr/>
            <p:nvPr/>
          </p:nvSpPr>
          <p:spPr>
            <a:xfrm>
              <a:off x="5009037" y="2525712"/>
              <a:ext cx="3601721" cy="4332288"/>
            </a:xfrm>
            <a:custGeom>
              <a:avLst/>
              <a:gdLst/>
              <a:ahLst/>
              <a:cxnLst/>
              <a:rect l="l" t="t" r="r" b="b"/>
              <a:pathLst>
                <a:path w="1198" h="1441" extrusionOk="0">
                  <a:moveTo>
                    <a:pt x="1198" y="0"/>
                  </a:moveTo>
                  <a:lnTo>
                    <a:pt x="0" y="1441"/>
                  </a:lnTo>
                  <a:lnTo>
                    <a:pt x="1198" y="1441"/>
                  </a:lnTo>
                  <a:lnTo>
                    <a:pt x="1198" y="0"/>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19" name="Google Shape;19;p12"/>
            <p:cNvSpPr/>
            <p:nvPr/>
          </p:nvSpPr>
          <p:spPr>
            <a:xfrm>
              <a:off x="8589536" y="2525712"/>
              <a:ext cx="3589694" cy="4332288"/>
            </a:xfrm>
            <a:custGeom>
              <a:avLst/>
              <a:gdLst/>
              <a:ahLst/>
              <a:cxnLst/>
              <a:rect l="l" t="t" r="r" b="b"/>
              <a:pathLst>
                <a:path w="1194" h="1441" extrusionOk="0">
                  <a:moveTo>
                    <a:pt x="0" y="0"/>
                  </a:moveTo>
                  <a:lnTo>
                    <a:pt x="1194" y="1441"/>
                  </a:lnTo>
                  <a:lnTo>
                    <a:pt x="0" y="1441"/>
                  </a:lnTo>
                  <a:lnTo>
                    <a:pt x="0" y="0"/>
                  </a:lnTo>
                  <a:close/>
                </a:path>
              </a:pathLst>
            </a:custGeom>
            <a:solidFill>
              <a:schemeClr val="accen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grpSp>
      <p:grpSp>
        <p:nvGrpSpPr>
          <p:cNvPr id="20" name="Google Shape;20;p12"/>
          <p:cNvGrpSpPr/>
          <p:nvPr/>
        </p:nvGrpSpPr>
        <p:grpSpPr>
          <a:xfrm rot="10800000">
            <a:off x="6465610" y="0"/>
            <a:ext cx="5739697" cy="3467971"/>
            <a:chOff x="5183405" y="2678112"/>
            <a:chExt cx="7170193" cy="4332288"/>
          </a:xfrm>
        </p:grpSpPr>
        <p:sp>
          <p:nvSpPr>
            <p:cNvPr id="21" name="Google Shape;21;p12"/>
            <p:cNvSpPr/>
            <p:nvPr/>
          </p:nvSpPr>
          <p:spPr>
            <a:xfrm>
              <a:off x="5183405" y="2678112"/>
              <a:ext cx="3601721" cy="4332288"/>
            </a:xfrm>
            <a:custGeom>
              <a:avLst/>
              <a:gdLst/>
              <a:ahLst/>
              <a:cxnLst/>
              <a:rect l="l" t="t" r="r" b="b"/>
              <a:pathLst>
                <a:path w="1198" h="1441" extrusionOk="0">
                  <a:moveTo>
                    <a:pt x="1198" y="0"/>
                  </a:moveTo>
                  <a:lnTo>
                    <a:pt x="0" y="1441"/>
                  </a:lnTo>
                  <a:lnTo>
                    <a:pt x="1198" y="1441"/>
                  </a:lnTo>
                  <a:lnTo>
                    <a:pt x="1198" y="0"/>
                  </a:lnTo>
                  <a:close/>
                </a:path>
              </a:pathLst>
            </a:custGeom>
            <a:solidFill>
              <a:schemeClr val="accent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2" name="Google Shape;22;p12"/>
            <p:cNvSpPr/>
            <p:nvPr/>
          </p:nvSpPr>
          <p:spPr>
            <a:xfrm>
              <a:off x="8763903" y="2678112"/>
              <a:ext cx="3589695" cy="4332288"/>
            </a:xfrm>
            <a:custGeom>
              <a:avLst/>
              <a:gdLst/>
              <a:ahLst/>
              <a:cxnLst/>
              <a:rect l="l" t="t" r="r" b="b"/>
              <a:pathLst>
                <a:path w="1194" h="1441" extrusionOk="0">
                  <a:moveTo>
                    <a:pt x="0" y="0"/>
                  </a:moveTo>
                  <a:lnTo>
                    <a:pt x="1194" y="1441"/>
                  </a:lnTo>
                  <a:lnTo>
                    <a:pt x="0" y="1441"/>
                  </a:lnTo>
                  <a:lnTo>
                    <a:pt x="0" y="0"/>
                  </a:lnTo>
                  <a:close/>
                </a:path>
              </a:pathLst>
            </a:custGeom>
            <a:solidFill>
              <a:schemeClr val="accent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grpSp>
      <p:sp>
        <p:nvSpPr>
          <p:cNvPr id="23" name="Google Shape;23;p12" descr="preencoded.png"/>
          <p:cNvSpPr/>
          <p:nvPr/>
        </p:nvSpPr>
        <p:spPr>
          <a:xfrm>
            <a:off x="7642518" y="4577658"/>
            <a:ext cx="775021" cy="775021"/>
          </a:xfrm>
          <a:custGeom>
            <a:avLst/>
            <a:gdLst/>
            <a:ahLst/>
            <a:cxnLst/>
            <a:rect l="l" t="t" r="r" b="b"/>
            <a:pathLst>
              <a:path w="775021" h="775021" extrusionOk="0">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4" name="Google Shape;24;p12"/>
          <p:cNvSpPr txBox="1">
            <a:spLocks noGrp="1"/>
          </p:cNvSpPr>
          <p:nvPr>
            <p:ph type="title"/>
          </p:nvPr>
        </p:nvSpPr>
        <p:spPr>
          <a:xfrm>
            <a:off x="1499616" y="1901952"/>
            <a:ext cx="5693664" cy="768096"/>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2"/>
          <p:cNvSpPr txBox="1">
            <a:spLocks noGrp="1"/>
          </p:cNvSpPr>
          <p:nvPr>
            <p:ph type="body" idx="1"/>
          </p:nvPr>
        </p:nvSpPr>
        <p:spPr>
          <a:xfrm>
            <a:off x="1499616" y="2770632"/>
            <a:ext cx="5693664" cy="3122168"/>
          </a:xfrm>
          <a:prstGeom prst="rect">
            <a:avLst/>
          </a:prstGeom>
          <a:noFill/>
          <a:ln>
            <a:noFill/>
          </a:ln>
        </p:spPr>
        <p:txBody>
          <a:bodyPr spcFirstLastPara="1" wrap="square" lIns="91425" tIns="45700" rIns="91425" bIns="45700" anchor="t" anchorCtr="0">
            <a:noAutofit/>
          </a:bodyPr>
          <a:lstStyle>
            <a:lvl1pPr marL="457200" lvl="0" indent="-228600" algn="l">
              <a:lnSpc>
                <a:spcPct val="150000"/>
              </a:lnSpc>
              <a:spcBef>
                <a:spcPts val="0"/>
              </a:spcBef>
              <a:spcAft>
                <a:spcPts val="0"/>
              </a:spcAft>
              <a:buClr>
                <a:schemeClr val="accent6"/>
              </a:buClr>
              <a:buSzPts val="2400"/>
              <a:buNone/>
              <a:defRPr sz="2400"/>
            </a:lvl1pPr>
            <a:lvl2pPr marL="914400" lvl="1" indent="-355600" algn="l">
              <a:lnSpc>
                <a:spcPct val="150000"/>
              </a:lnSpc>
              <a:spcBef>
                <a:spcPts val="0"/>
              </a:spcBef>
              <a:spcAft>
                <a:spcPts val="0"/>
              </a:spcAft>
              <a:buClr>
                <a:schemeClr val="accent6"/>
              </a:buClr>
              <a:buSzPts val="2000"/>
              <a:buChar char="•"/>
              <a:defRPr sz="2000"/>
            </a:lvl2pPr>
            <a:lvl3pPr marL="1371600" lvl="2" indent="-342900" algn="l">
              <a:lnSpc>
                <a:spcPct val="150000"/>
              </a:lnSpc>
              <a:spcBef>
                <a:spcPts val="0"/>
              </a:spcBef>
              <a:spcAft>
                <a:spcPts val="0"/>
              </a:spcAft>
              <a:buClr>
                <a:schemeClr val="accent6"/>
              </a:buClr>
              <a:buSzPts val="1800"/>
              <a:buChar char="•"/>
              <a:defRPr sz="1800"/>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5"/>
        <p:cNvGrpSpPr/>
        <p:nvPr/>
      </p:nvGrpSpPr>
      <p:grpSpPr>
        <a:xfrm>
          <a:off x="0" y="0"/>
          <a:ext cx="0" cy="0"/>
          <a:chOff x="0" y="0"/>
          <a:chExt cx="0" cy="0"/>
        </a:xfrm>
      </p:grpSpPr>
      <p:sp>
        <p:nvSpPr>
          <p:cNvPr id="226" name="Google Shape;226;p30"/>
          <p:cNvSpPr/>
          <p:nvPr/>
        </p:nvSpPr>
        <p:spPr>
          <a:xfrm rot="10800000">
            <a:off x="9949173" y="4755034"/>
            <a:ext cx="2242827" cy="2102966"/>
          </a:xfrm>
          <a:custGeom>
            <a:avLst/>
            <a:gdLst/>
            <a:ahLst/>
            <a:cxnLst/>
            <a:rect l="l" t="t" r="r" b="b"/>
            <a:pathLst>
              <a:path w="2242827" h="2102966" extrusionOk="0">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27" name="Google Shape;227;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ctr">
              <a:lnSpc>
                <a:spcPct val="152343"/>
              </a:lnSpc>
              <a:spcBef>
                <a:spcPts val="0"/>
              </a:spcBef>
              <a:spcAft>
                <a:spcPts val="0"/>
              </a:spcAft>
              <a:buClr>
                <a:schemeClr val="accent6"/>
              </a:buClr>
              <a:buSzPts val="3200"/>
              <a:buFont typeface="Arial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8" name="Google Shape;228;p30"/>
          <p:cNvSpPr>
            <a:spLocks noGrp="1"/>
          </p:cNvSpPr>
          <p:nvPr>
            <p:ph type="pic" idx="2"/>
          </p:nvPr>
        </p:nvSpPr>
        <p:spPr>
          <a:xfrm>
            <a:off x="5183188" y="987425"/>
            <a:ext cx="6172200" cy="4873625"/>
          </a:xfrm>
          <a:prstGeom prst="rect">
            <a:avLst/>
          </a:prstGeom>
          <a:noFill/>
          <a:ln>
            <a:noFill/>
          </a:ln>
        </p:spPr>
      </p:sp>
      <p:sp>
        <p:nvSpPr>
          <p:cNvPr id="229" name="Google Shape;229;p3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accent6"/>
              </a:buClr>
              <a:buSzPts val="1600"/>
              <a:buNone/>
              <a:defRPr sz="1600"/>
            </a:lvl1pPr>
            <a:lvl2pPr marL="914400" lvl="1" indent="-228600" algn="l">
              <a:lnSpc>
                <a:spcPct val="100000"/>
              </a:lnSpc>
              <a:spcBef>
                <a:spcPts val="360"/>
              </a:spcBef>
              <a:spcAft>
                <a:spcPts val="0"/>
              </a:spcAft>
              <a:buClr>
                <a:schemeClr val="accent6"/>
              </a:buClr>
              <a:buSzPts val="1400"/>
              <a:buNone/>
              <a:defRPr sz="1400"/>
            </a:lvl2pPr>
            <a:lvl3pPr marL="1371600" lvl="2" indent="-228600" algn="l">
              <a:lnSpc>
                <a:spcPct val="100000"/>
              </a:lnSpc>
              <a:spcBef>
                <a:spcPts val="360"/>
              </a:spcBef>
              <a:spcAft>
                <a:spcPts val="0"/>
              </a:spcAft>
              <a:buClr>
                <a:schemeClr val="accent6"/>
              </a:buClr>
              <a:buSzPts val="1200"/>
              <a:buNone/>
              <a:defRPr sz="1200"/>
            </a:lvl3pPr>
            <a:lvl4pPr marL="1828800" lvl="3" indent="-228600" algn="l">
              <a:lnSpc>
                <a:spcPct val="100000"/>
              </a:lnSpc>
              <a:spcBef>
                <a:spcPts val="360"/>
              </a:spcBef>
              <a:spcAft>
                <a:spcPts val="0"/>
              </a:spcAft>
              <a:buClr>
                <a:schemeClr val="accent6"/>
              </a:buClr>
              <a:buSzPts val="1000"/>
              <a:buNone/>
              <a:defRPr sz="1000"/>
            </a:lvl4pPr>
            <a:lvl5pPr marL="2286000" lvl="4" indent="-228600" algn="l">
              <a:lnSpc>
                <a:spcPct val="100000"/>
              </a:lnSpc>
              <a:spcBef>
                <a:spcPts val="360"/>
              </a:spcBef>
              <a:spcAft>
                <a:spcPts val="0"/>
              </a:spcAft>
              <a:buClr>
                <a:schemeClr val="accent6"/>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30" name="Google Shape;230;p30"/>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1" name="Google Shape;231;p30"/>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duction" type="obj">
  <p:cSld name="OBJECT">
    <p:spTree>
      <p:nvGrpSpPr>
        <p:cNvPr id="1" name="Shape 26"/>
        <p:cNvGrpSpPr/>
        <p:nvPr/>
      </p:nvGrpSpPr>
      <p:grpSpPr>
        <a:xfrm>
          <a:off x="0" y="0"/>
          <a:ext cx="0" cy="0"/>
          <a:chOff x="0" y="0"/>
          <a:chExt cx="0" cy="0"/>
        </a:xfrm>
      </p:grpSpPr>
      <p:sp>
        <p:nvSpPr>
          <p:cNvPr id="27" name="Google Shape;27;p13"/>
          <p:cNvSpPr/>
          <p:nvPr/>
        </p:nvSpPr>
        <p:spPr>
          <a:xfrm>
            <a:off x="0" y="3427336"/>
            <a:ext cx="3430200" cy="3430665"/>
          </a:xfrm>
          <a:custGeom>
            <a:avLst/>
            <a:gdLst/>
            <a:ahLst/>
            <a:cxnLst/>
            <a:rect l="l" t="t" r="r" b="b"/>
            <a:pathLst>
              <a:path w="3430200" h="3430665" extrusionOk="0">
                <a:moveTo>
                  <a:pt x="0" y="0"/>
                </a:moveTo>
                <a:lnTo>
                  <a:pt x="3430200" y="0"/>
                </a:lnTo>
                <a:lnTo>
                  <a:pt x="3430200" y="3430665"/>
                </a:lnTo>
                <a:lnTo>
                  <a:pt x="0" y="3430665"/>
                </a:lnTo>
                <a:close/>
              </a:path>
            </a:pathLst>
          </a:custGeom>
          <a:solidFill>
            <a:schemeClr val="accent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8" name="Google Shape;28;p13"/>
          <p:cNvSpPr/>
          <p:nvPr/>
        </p:nvSpPr>
        <p:spPr>
          <a:xfrm>
            <a:off x="0" y="3427336"/>
            <a:ext cx="3430200" cy="3430665"/>
          </a:xfrm>
          <a:custGeom>
            <a:avLst/>
            <a:gdLst/>
            <a:ahLst/>
            <a:cxnLst/>
            <a:rect l="l" t="t" r="r" b="b"/>
            <a:pathLst>
              <a:path w="3430200" h="3430665" extrusionOk="0">
                <a:moveTo>
                  <a:pt x="3430200" y="0"/>
                </a:moveTo>
                <a:lnTo>
                  <a:pt x="3430200" y="3430665"/>
                </a:lnTo>
                <a:lnTo>
                  <a:pt x="0" y="3430665"/>
                </a:lnTo>
                <a:lnTo>
                  <a:pt x="0" y="3417531"/>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29" name="Google Shape;29;p13"/>
          <p:cNvSpPr/>
          <p:nvPr/>
        </p:nvSpPr>
        <p:spPr>
          <a:xfrm>
            <a:off x="1" y="1"/>
            <a:ext cx="3423785" cy="3437345"/>
          </a:xfrm>
          <a:custGeom>
            <a:avLst/>
            <a:gdLst/>
            <a:ahLst/>
            <a:cxnLst/>
            <a:rect l="l" t="t" r="r" b="b"/>
            <a:pathLst>
              <a:path w="3423785" h="3437345" extrusionOk="0">
                <a:moveTo>
                  <a:pt x="0" y="0"/>
                </a:moveTo>
                <a:lnTo>
                  <a:pt x="3423785" y="0"/>
                </a:lnTo>
                <a:lnTo>
                  <a:pt x="3423785" y="3437345"/>
                </a:lnTo>
                <a:lnTo>
                  <a:pt x="0" y="3437345"/>
                </a:lnTo>
                <a:close/>
              </a:path>
            </a:pathLst>
          </a:custGeom>
          <a:solidFill>
            <a:schemeClr val="accent5"/>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30" name="Google Shape;30;p13"/>
          <p:cNvSpPr txBox="1">
            <a:spLocks noGrp="1"/>
          </p:cNvSpPr>
          <p:nvPr>
            <p:ph type="title"/>
          </p:nvPr>
        </p:nvSpPr>
        <p:spPr>
          <a:xfrm>
            <a:off x="4224528" y="2276856"/>
            <a:ext cx="6766560" cy="768096"/>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accent6"/>
              </a:buClr>
              <a:buSzPts val="4400"/>
              <a:buFont typeface="Arial Black"/>
              <a:buNone/>
              <a:defRPr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3"/>
          <p:cNvSpPr txBox="1">
            <a:spLocks noGrp="1"/>
          </p:cNvSpPr>
          <p:nvPr>
            <p:ph type="body" idx="1"/>
          </p:nvPr>
        </p:nvSpPr>
        <p:spPr>
          <a:xfrm>
            <a:off x="4224528" y="3222752"/>
            <a:ext cx="6766560" cy="270052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60"/>
              </a:spcBef>
              <a:spcAft>
                <a:spcPts val="0"/>
              </a:spcAft>
              <a:buClr>
                <a:schemeClr val="accent6"/>
              </a:buClr>
              <a:buSzPts val="1500"/>
              <a:buNone/>
              <a:defRPr sz="1500"/>
            </a:lvl1pPr>
            <a:lvl2pPr marL="914400" lvl="1" indent="-323850" algn="l">
              <a:lnSpc>
                <a:spcPct val="100000"/>
              </a:lnSpc>
              <a:spcBef>
                <a:spcPts val="360"/>
              </a:spcBef>
              <a:spcAft>
                <a:spcPts val="0"/>
              </a:spcAft>
              <a:buClr>
                <a:schemeClr val="accent6"/>
              </a:buClr>
              <a:buSzPts val="1500"/>
              <a:buChar char="•"/>
              <a:defRPr sz="1500"/>
            </a:lvl2pPr>
            <a:lvl3pPr marL="1371600" lvl="2" indent="-323850" algn="l">
              <a:lnSpc>
                <a:spcPct val="100000"/>
              </a:lnSpc>
              <a:spcBef>
                <a:spcPts val="360"/>
              </a:spcBef>
              <a:spcAft>
                <a:spcPts val="0"/>
              </a:spcAft>
              <a:buClr>
                <a:schemeClr val="accent6"/>
              </a:buClr>
              <a:buSzPts val="1500"/>
              <a:buChar char="•"/>
              <a:defRPr sz="1500"/>
            </a:lvl3pPr>
            <a:lvl4pPr marL="1828800" lvl="3" indent="-323850" algn="l">
              <a:lnSpc>
                <a:spcPct val="100000"/>
              </a:lnSpc>
              <a:spcBef>
                <a:spcPts val="360"/>
              </a:spcBef>
              <a:spcAft>
                <a:spcPts val="0"/>
              </a:spcAft>
              <a:buClr>
                <a:schemeClr val="accent6"/>
              </a:buClr>
              <a:buSzPts val="1500"/>
              <a:buChar char="•"/>
              <a:defRPr sz="1500"/>
            </a:lvl4pPr>
            <a:lvl5pPr marL="2286000" lvl="4" indent="-323850" algn="l">
              <a:lnSpc>
                <a:spcPct val="100000"/>
              </a:lnSpc>
              <a:spcBef>
                <a:spcPts val="360"/>
              </a:spcBef>
              <a:spcAft>
                <a:spcPts val="0"/>
              </a:spcAft>
              <a:buClr>
                <a:schemeClr val="accent6"/>
              </a:buClr>
              <a:buSzPts val="1500"/>
              <a:buChar char="•"/>
              <a:defRPr sz="15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3"/>
          <p:cNvSpPr txBox="1">
            <a:spLocks noGrp="1"/>
          </p:cNvSpPr>
          <p:nvPr>
            <p:ph type="ftr" idx="11"/>
          </p:nvPr>
        </p:nvSpPr>
        <p:spPr>
          <a:xfrm>
            <a:off x="4224528"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13"/>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34" name="Google Shape;34;p13"/>
          <p:cNvSpPr/>
          <p:nvPr/>
        </p:nvSpPr>
        <p:spPr>
          <a:xfrm>
            <a:off x="1" y="869"/>
            <a:ext cx="3423785" cy="3436477"/>
          </a:xfrm>
          <a:custGeom>
            <a:avLst/>
            <a:gdLst/>
            <a:ahLst/>
            <a:cxnLst/>
            <a:rect l="l" t="t" r="r" b="b"/>
            <a:pathLst>
              <a:path w="3423785" h="3436477" extrusionOk="0">
                <a:moveTo>
                  <a:pt x="0" y="0"/>
                </a:moveTo>
                <a:lnTo>
                  <a:pt x="3423785" y="3436477"/>
                </a:lnTo>
                <a:lnTo>
                  <a:pt x="0" y="3436477"/>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14"/>
          <p:cNvSpPr/>
          <p:nvPr/>
        </p:nvSpPr>
        <p:spPr>
          <a:xfrm>
            <a:off x="2062836" y="686475"/>
            <a:ext cx="7774629" cy="6193018"/>
          </a:xfrm>
          <a:custGeom>
            <a:avLst/>
            <a:gdLst/>
            <a:ahLst/>
            <a:cxnLst/>
            <a:rect l="l" t="t" r="r" b="b"/>
            <a:pathLst>
              <a:path w="7774629" h="6193018" extrusionOk="0">
                <a:moveTo>
                  <a:pt x="3887320" y="0"/>
                </a:moveTo>
                <a:cubicBezTo>
                  <a:pt x="6034243" y="0"/>
                  <a:pt x="7774629" y="1739299"/>
                  <a:pt x="7774629" y="3884811"/>
                </a:cubicBezTo>
                <a:lnTo>
                  <a:pt x="7774629" y="6193018"/>
                </a:lnTo>
                <a:lnTo>
                  <a:pt x="0" y="6193018"/>
                </a:lnTo>
                <a:lnTo>
                  <a:pt x="0" y="3884811"/>
                </a:lnTo>
                <a:cubicBezTo>
                  <a:pt x="0" y="1739299"/>
                  <a:pt x="1740414" y="0"/>
                  <a:pt x="3887320" y="0"/>
                </a:cubicBezTo>
                <a:close/>
              </a:path>
            </a:pathLst>
          </a:custGeom>
          <a:solidFill>
            <a:srgbClr val="F8E7E7">
              <a:alpha val="98823"/>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37" name="Google Shape;37;p14"/>
          <p:cNvSpPr/>
          <p:nvPr/>
        </p:nvSpPr>
        <p:spPr>
          <a:xfrm>
            <a:off x="7610252" y="1"/>
            <a:ext cx="2273668" cy="3147998"/>
          </a:xfrm>
          <a:custGeom>
            <a:avLst/>
            <a:gdLst/>
            <a:ahLst/>
            <a:cxnLst/>
            <a:rect l="l" t="t" r="r" b="b"/>
            <a:pathLst>
              <a:path w="2273668" h="3147998" extrusionOk="0">
                <a:moveTo>
                  <a:pt x="183295" y="0"/>
                </a:moveTo>
                <a:lnTo>
                  <a:pt x="2273668" y="0"/>
                </a:lnTo>
                <a:lnTo>
                  <a:pt x="2273668" y="3147998"/>
                </a:lnTo>
                <a:lnTo>
                  <a:pt x="2096300" y="3147998"/>
                </a:lnTo>
                <a:lnTo>
                  <a:pt x="2033714" y="3144814"/>
                </a:lnTo>
                <a:cubicBezTo>
                  <a:pt x="895944" y="3028420"/>
                  <a:pt x="0" y="2060597"/>
                  <a:pt x="0" y="886966"/>
                </a:cubicBezTo>
                <a:cubicBezTo>
                  <a:pt x="0" y="576250"/>
                  <a:pt x="63712" y="279606"/>
                  <a:pt x="178732" y="9417"/>
                </a:cubicBezTo>
                <a:close/>
              </a:path>
            </a:pathLst>
          </a:custGeom>
          <a:solidFill>
            <a:schemeClr val="accen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38" name="Google Shape;38;p14"/>
          <p:cNvSpPr/>
          <p:nvPr/>
        </p:nvSpPr>
        <p:spPr>
          <a:xfrm>
            <a:off x="9883919" y="2"/>
            <a:ext cx="2254928" cy="3141557"/>
          </a:xfrm>
          <a:custGeom>
            <a:avLst/>
            <a:gdLst/>
            <a:ahLst/>
            <a:cxnLst/>
            <a:rect l="l" t="t" r="r" b="b"/>
            <a:pathLst>
              <a:path w="2254928" h="3141557" extrusionOk="0">
                <a:moveTo>
                  <a:pt x="0" y="0"/>
                </a:moveTo>
                <a:lnTo>
                  <a:pt x="2080472" y="0"/>
                </a:lnTo>
                <a:lnTo>
                  <a:pt x="2154269" y="202607"/>
                </a:lnTo>
                <a:cubicBezTo>
                  <a:pt x="2219730" y="414134"/>
                  <a:pt x="2254928" y="638939"/>
                  <a:pt x="2254928" y="871976"/>
                </a:cubicBezTo>
                <a:cubicBezTo>
                  <a:pt x="2254928" y="2045607"/>
                  <a:pt x="1374977" y="3005515"/>
                  <a:pt x="231934" y="3128339"/>
                </a:cubicBezTo>
                <a:lnTo>
                  <a:pt x="19" y="3141557"/>
                </a:lnTo>
                <a:lnTo>
                  <a:pt x="0" y="3141557"/>
                </a:lnTo>
                <a:lnTo>
                  <a:pt x="0" y="2729990"/>
                </a:lnTo>
                <a:lnTo>
                  <a:pt x="0" y="2344136"/>
                </a:lnTo>
                <a:lnTo>
                  <a:pt x="0" y="1983167"/>
                </a:lnTo>
                <a:lnTo>
                  <a:pt x="0" y="1646252"/>
                </a:lnTo>
                <a:lnTo>
                  <a:pt x="0" y="1332565"/>
                </a:lnTo>
                <a:lnTo>
                  <a:pt x="0" y="1041273"/>
                </a:lnTo>
                <a:lnTo>
                  <a:pt x="0" y="771549"/>
                </a:lnTo>
                <a:lnTo>
                  <a:pt x="0" y="522561"/>
                </a:lnTo>
                <a:lnTo>
                  <a:pt x="0" y="293482"/>
                </a:lnTo>
                <a:lnTo>
                  <a:pt x="0" y="83481"/>
                </a:lnTo>
                <a:close/>
              </a:path>
            </a:pathLst>
          </a:custGeom>
          <a:solidFill>
            <a:schemeClr val="accent6"/>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39" name="Google Shape;39;p14"/>
          <p:cNvSpPr/>
          <p:nvPr/>
        </p:nvSpPr>
        <p:spPr>
          <a:xfrm>
            <a:off x="8395730" y="2"/>
            <a:ext cx="2959203" cy="2352793"/>
          </a:xfrm>
          <a:custGeom>
            <a:avLst/>
            <a:gdLst/>
            <a:ahLst/>
            <a:cxnLst/>
            <a:rect l="l" t="t" r="r" b="b"/>
            <a:pathLst>
              <a:path w="2959203" h="2352793" extrusionOk="0">
                <a:moveTo>
                  <a:pt x="289830" y="0"/>
                </a:moveTo>
                <a:lnTo>
                  <a:pt x="2669374" y="0"/>
                </a:lnTo>
                <a:lnTo>
                  <a:pt x="2706511" y="49584"/>
                </a:lnTo>
                <a:cubicBezTo>
                  <a:pt x="2839459" y="246061"/>
                  <a:pt x="2926309" y="476187"/>
                  <a:pt x="2951565" y="724493"/>
                </a:cubicBezTo>
                <a:lnTo>
                  <a:pt x="2959203" y="875514"/>
                </a:lnTo>
                <a:lnTo>
                  <a:pt x="2959203" y="875554"/>
                </a:lnTo>
                <a:lnTo>
                  <a:pt x="2951565" y="1026575"/>
                </a:lnTo>
                <a:cubicBezTo>
                  <a:pt x="2875795" y="1771492"/>
                  <a:pt x="2245691" y="2352793"/>
                  <a:pt x="1479602" y="2352793"/>
                </a:cubicBezTo>
                <a:cubicBezTo>
                  <a:pt x="662440" y="2352793"/>
                  <a:pt x="0" y="1691401"/>
                  <a:pt x="0" y="875534"/>
                </a:cubicBezTo>
                <a:cubicBezTo>
                  <a:pt x="0" y="569583"/>
                  <a:pt x="93156" y="285356"/>
                  <a:pt x="252694" y="49584"/>
                </a:cubicBezTo>
                <a:close/>
              </a:path>
            </a:pathLst>
          </a:cu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40" name="Google Shape;40;p14"/>
          <p:cNvSpPr/>
          <p:nvPr/>
        </p:nvSpPr>
        <p:spPr>
          <a:xfrm>
            <a:off x="1390854" y="3130662"/>
            <a:ext cx="3106248" cy="3748831"/>
          </a:xfrm>
          <a:custGeom>
            <a:avLst/>
            <a:gdLst/>
            <a:ahLst/>
            <a:cxnLst/>
            <a:rect l="l" t="t" r="r" b="b"/>
            <a:pathLst>
              <a:path w="3106248" h="3748831" extrusionOk="0">
                <a:moveTo>
                  <a:pt x="0" y="0"/>
                </a:moveTo>
                <a:lnTo>
                  <a:pt x="3106248" y="3748831"/>
                </a:lnTo>
                <a:lnTo>
                  <a:pt x="0" y="3748831"/>
                </a:lnTo>
                <a:close/>
              </a:path>
            </a:pathLst>
          </a:custGeom>
          <a:solidFill>
            <a:schemeClr val="accent2">
              <a:alpha val="98823"/>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41" name="Google Shape;41;p14"/>
          <p:cNvSpPr/>
          <p:nvPr/>
        </p:nvSpPr>
        <p:spPr>
          <a:xfrm>
            <a:off x="0" y="3130661"/>
            <a:ext cx="1400640" cy="3748832"/>
          </a:xfrm>
          <a:custGeom>
            <a:avLst/>
            <a:gdLst/>
            <a:ahLst/>
            <a:cxnLst/>
            <a:rect l="l" t="t" r="r" b="b"/>
            <a:pathLst>
              <a:path w="1400640" h="3748832" extrusionOk="0">
                <a:moveTo>
                  <a:pt x="1400640" y="0"/>
                </a:moveTo>
                <a:lnTo>
                  <a:pt x="1400640" y="3748832"/>
                </a:lnTo>
                <a:lnTo>
                  <a:pt x="0" y="3748832"/>
                </a:lnTo>
                <a:lnTo>
                  <a:pt x="0" y="1684743"/>
                </a:lnTo>
                <a:close/>
              </a:path>
            </a:pathLst>
          </a:cu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42" name="Google Shape;42;p14"/>
          <p:cNvSpPr txBox="1">
            <a:spLocks noGrp="1"/>
          </p:cNvSpPr>
          <p:nvPr>
            <p:ph type="title"/>
          </p:nvPr>
        </p:nvSpPr>
        <p:spPr>
          <a:xfrm>
            <a:off x="2895600" y="3776472"/>
            <a:ext cx="6400800" cy="768096"/>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Clr>
                <a:schemeClr val="accent6"/>
              </a:buClr>
              <a:buSzPts val="4400"/>
              <a:buFont typeface="Arial Black"/>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14"/>
          <p:cNvSpPr txBox="1">
            <a:spLocks noGrp="1"/>
          </p:cNvSpPr>
          <p:nvPr>
            <p:ph type="body" idx="1"/>
          </p:nvPr>
        </p:nvSpPr>
        <p:spPr>
          <a:xfrm>
            <a:off x="2895600" y="4718304"/>
            <a:ext cx="6400800" cy="512064"/>
          </a:xfrm>
          <a:prstGeom prst="rect">
            <a:avLst/>
          </a:prstGeom>
          <a:noFill/>
          <a:ln>
            <a:noFill/>
          </a:ln>
        </p:spPr>
        <p:txBody>
          <a:bodyPr spcFirstLastPara="1" wrap="square" lIns="0" tIns="0" rIns="0" bIns="0" anchor="t" anchorCtr="0">
            <a:noAutofit/>
          </a:bodyPr>
          <a:lstStyle>
            <a:lvl1pPr marL="457200" lvl="0" indent="-228600" algn="ctr">
              <a:lnSpc>
                <a:spcPct val="100000"/>
              </a:lnSpc>
              <a:spcBef>
                <a:spcPts val="0"/>
              </a:spcBef>
              <a:spcAft>
                <a:spcPts val="0"/>
              </a:spcAft>
              <a:buClr>
                <a:schemeClr val="accent6"/>
              </a:buClr>
              <a:buSzPts val="2400"/>
              <a:buNone/>
              <a:defRPr sz="2400">
                <a:solidFill>
                  <a:schemeClr val="accent6"/>
                </a:solidFill>
              </a:defRPr>
            </a:lvl1pPr>
            <a:lvl2pPr marL="914400" lvl="1" indent="-228600" algn="l">
              <a:lnSpc>
                <a:spcPct val="100000"/>
              </a:lnSpc>
              <a:spcBef>
                <a:spcPts val="360"/>
              </a:spcBef>
              <a:spcAft>
                <a:spcPts val="0"/>
              </a:spcAft>
              <a:buClr>
                <a:srgbClr val="888888"/>
              </a:buClr>
              <a:buSzPts val="2000"/>
              <a:buNone/>
              <a:defRPr sz="2000">
                <a:solidFill>
                  <a:srgbClr val="888888"/>
                </a:solidFill>
              </a:defRPr>
            </a:lvl2pPr>
            <a:lvl3pPr marL="1371600" lvl="2" indent="-228600" algn="l">
              <a:lnSpc>
                <a:spcPct val="100000"/>
              </a:lnSpc>
              <a:spcBef>
                <a:spcPts val="360"/>
              </a:spcBef>
              <a:spcAft>
                <a:spcPts val="0"/>
              </a:spcAft>
              <a:buClr>
                <a:srgbClr val="888888"/>
              </a:buClr>
              <a:buSzPts val="1800"/>
              <a:buNone/>
              <a:defRPr sz="1800">
                <a:solidFill>
                  <a:srgbClr val="888888"/>
                </a:solidFill>
              </a:defRPr>
            </a:lvl3pPr>
            <a:lvl4pPr marL="1828800" lvl="3" indent="-228600" algn="l">
              <a:lnSpc>
                <a:spcPct val="100000"/>
              </a:lnSpc>
              <a:spcBef>
                <a:spcPts val="360"/>
              </a:spcBef>
              <a:spcAft>
                <a:spcPts val="0"/>
              </a:spcAft>
              <a:buClr>
                <a:srgbClr val="888888"/>
              </a:buClr>
              <a:buSzPts val="1600"/>
              <a:buNone/>
              <a:defRPr sz="1600">
                <a:solidFill>
                  <a:srgbClr val="888888"/>
                </a:solidFill>
              </a:defRPr>
            </a:lvl4pPr>
            <a:lvl5pPr marL="2286000" lvl="4" indent="-228600" algn="l">
              <a:lnSpc>
                <a:spcPct val="100000"/>
              </a:lnSpc>
              <a:spcBef>
                <a:spcPts val="36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44"/>
        <p:cNvGrpSpPr/>
        <p:nvPr/>
      </p:nvGrpSpPr>
      <p:grpSpPr>
        <a:xfrm>
          <a:off x="0" y="0"/>
          <a:ext cx="0" cy="0"/>
          <a:chOff x="0" y="0"/>
          <a:chExt cx="0" cy="0"/>
        </a:xfrm>
      </p:grpSpPr>
      <p:sp>
        <p:nvSpPr>
          <p:cNvPr id="45" name="Google Shape;45;p15"/>
          <p:cNvSpPr txBox="1">
            <a:spLocks noGrp="1"/>
          </p:cNvSpPr>
          <p:nvPr>
            <p:ph type="title"/>
          </p:nvPr>
        </p:nvSpPr>
        <p:spPr>
          <a:xfrm>
            <a:off x="4389120" y="2395728"/>
            <a:ext cx="7013448" cy="1627632"/>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accent6"/>
              </a:buClr>
              <a:buSzPts val="3300"/>
              <a:buFont typeface="Arial"/>
              <a:buNone/>
              <a:defRPr sz="3300"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15"/>
          <p:cNvSpPr txBox="1">
            <a:spLocks noGrp="1"/>
          </p:cNvSpPr>
          <p:nvPr>
            <p:ph type="body" idx="1"/>
          </p:nvPr>
        </p:nvSpPr>
        <p:spPr>
          <a:xfrm>
            <a:off x="3611880" y="1984248"/>
            <a:ext cx="768096" cy="1627632"/>
          </a:xfrm>
          <a:prstGeom prst="rect">
            <a:avLst/>
          </a:prstGeom>
          <a:noFill/>
          <a:ln>
            <a:noFill/>
          </a:ln>
        </p:spPr>
        <p:txBody>
          <a:bodyPr spcFirstLastPara="1" wrap="square" lIns="91425" tIns="45700" rIns="91425" bIns="54850" anchor="t" anchorCtr="0">
            <a:noAutofit/>
          </a:bodyPr>
          <a:lstStyle>
            <a:lvl1pPr marL="457200" lvl="0" indent="-228600" algn="l">
              <a:lnSpc>
                <a:spcPct val="100000"/>
              </a:lnSpc>
              <a:spcBef>
                <a:spcPts val="360"/>
              </a:spcBef>
              <a:spcAft>
                <a:spcPts val="0"/>
              </a:spcAft>
              <a:buClr>
                <a:schemeClr val="accent6"/>
              </a:buClr>
              <a:buSzPts val="10000"/>
              <a:buNone/>
              <a:defRPr sz="10000" b="1"/>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15"/>
          <p:cNvSpPr txBox="1">
            <a:spLocks noGrp="1"/>
          </p:cNvSpPr>
          <p:nvPr>
            <p:ph type="body" idx="2"/>
          </p:nvPr>
        </p:nvSpPr>
        <p:spPr>
          <a:xfrm>
            <a:off x="4389120" y="4308475"/>
            <a:ext cx="3932238" cy="588963"/>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60"/>
              </a:spcBef>
              <a:spcAft>
                <a:spcPts val="0"/>
              </a:spcAft>
              <a:buClr>
                <a:schemeClr val="accent6"/>
              </a:buClr>
              <a:buSzPts val="2400"/>
              <a:buNone/>
              <a:defRPr sz="24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5"/>
          <p:cNvSpPr txBox="1">
            <a:spLocks noGrp="1"/>
          </p:cNvSpPr>
          <p:nvPr>
            <p:ph type="body" idx="3"/>
          </p:nvPr>
        </p:nvSpPr>
        <p:spPr>
          <a:xfrm>
            <a:off x="9500616" y="3209544"/>
            <a:ext cx="768096" cy="1627632"/>
          </a:xfrm>
          <a:prstGeom prst="rect">
            <a:avLst/>
          </a:prstGeom>
          <a:noFill/>
          <a:ln>
            <a:noFill/>
          </a:ln>
        </p:spPr>
        <p:txBody>
          <a:bodyPr spcFirstLastPara="1" wrap="square" lIns="91425" tIns="45700" rIns="91425" bIns="54850" anchor="t" anchorCtr="0">
            <a:noAutofit/>
          </a:bodyPr>
          <a:lstStyle>
            <a:lvl1pPr marL="457200" lvl="0" indent="-228600" algn="l">
              <a:lnSpc>
                <a:spcPct val="100000"/>
              </a:lnSpc>
              <a:spcBef>
                <a:spcPts val="360"/>
              </a:spcBef>
              <a:spcAft>
                <a:spcPts val="0"/>
              </a:spcAft>
              <a:buClr>
                <a:schemeClr val="accent6"/>
              </a:buClr>
              <a:buSzPts val="10000"/>
              <a:buNone/>
              <a:defRPr sz="10000" b="1"/>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5" descr="preencoded.png"/>
          <p:cNvSpPr/>
          <p:nvPr/>
        </p:nvSpPr>
        <p:spPr>
          <a:xfrm>
            <a:off x="-7117" y="0"/>
            <a:ext cx="2550985" cy="6858000"/>
          </a:xfrm>
          <a:custGeom>
            <a:avLst/>
            <a:gdLst/>
            <a:ahLst/>
            <a:cxnLst/>
            <a:rect l="l" t="t" r="r" b="b"/>
            <a:pathLst>
              <a:path w="2550985" h="6858000" extrusionOk="0">
                <a:moveTo>
                  <a:pt x="2550985" y="0"/>
                </a:moveTo>
                <a:lnTo>
                  <a:pt x="0" y="0"/>
                </a:lnTo>
                <a:lnTo>
                  <a:pt x="0" y="6858000"/>
                </a:lnTo>
                <a:lnTo>
                  <a:pt x="2550985" y="6858000"/>
                </a:lnTo>
                <a:lnTo>
                  <a:pt x="2550985" y="0"/>
                </a:ln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50" name="Google Shape;50;p15"/>
          <p:cNvSpPr/>
          <p:nvPr/>
        </p:nvSpPr>
        <p:spPr>
          <a:xfrm>
            <a:off x="-9415" y="0"/>
            <a:ext cx="2548591" cy="2555628"/>
          </a:xfrm>
          <a:custGeom>
            <a:avLst/>
            <a:gdLst/>
            <a:ahLst/>
            <a:cxnLst/>
            <a:rect l="l" t="t" r="r" b="b"/>
            <a:pathLst>
              <a:path w="2548591" h="2555628" extrusionOk="0">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51" name="Google Shape;51;p15" descr="preencoded.png"/>
          <p:cNvSpPr/>
          <p:nvPr/>
        </p:nvSpPr>
        <p:spPr>
          <a:xfrm>
            <a:off x="2543868" y="0"/>
            <a:ext cx="2560340" cy="2560340"/>
          </a:xfrm>
          <a:custGeom>
            <a:avLst/>
            <a:gdLst/>
            <a:ahLst/>
            <a:cxnLst/>
            <a:rect l="l" t="t" r="r" b="b"/>
            <a:pathLst>
              <a:path w="2560340" h="2560340" extrusionOk="0">
                <a:moveTo>
                  <a:pt x="0" y="2560340"/>
                </a:moveTo>
                <a:cubicBezTo>
                  <a:pt x="1414079" y="2560340"/>
                  <a:pt x="2560340" y="1414079"/>
                  <a:pt x="2560340" y="0"/>
                </a:cubicBezTo>
                <a:lnTo>
                  <a:pt x="0" y="0"/>
                </a:lnTo>
                <a:lnTo>
                  <a:pt x="0" y="256034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52" name="Google Shape;52;p15"/>
          <p:cNvSpPr/>
          <p:nvPr/>
        </p:nvSpPr>
        <p:spPr>
          <a:xfrm flipH="1">
            <a:off x="2535251" y="4308466"/>
            <a:ext cx="2550984" cy="2560441"/>
          </a:xfrm>
          <a:custGeom>
            <a:avLst/>
            <a:gdLst/>
            <a:ahLst/>
            <a:cxnLst/>
            <a:rect l="l" t="t" r="r" b="b"/>
            <a:pathLst>
              <a:path w="1079" h="1083" extrusionOk="0">
                <a:moveTo>
                  <a:pt x="0" y="1083"/>
                </a:moveTo>
                <a:lnTo>
                  <a:pt x="1079" y="1083"/>
                </a:lnTo>
                <a:lnTo>
                  <a:pt x="1079" y="0"/>
                </a:lnTo>
                <a:lnTo>
                  <a:pt x="0" y="1083"/>
                </a:lnTo>
                <a:close/>
              </a:path>
            </a:pathLst>
          </a:custGeom>
          <a:solidFill>
            <a:schemeClr val="accen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53" name="Google Shape;53;p15"/>
          <p:cNvSpPr/>
          <p:nvPr/>
        </p:nvSpPr>
        <p:spPr>
          <a:xfrm flipH="1">
            <a:off x="-10617" y="4308466"/>
            <a:ext cx="2550984" cy="2560441"/>
          </a:xfrm>
          <a:custGeom>
            <a:avLst/>
            <a:gdLst/>
            <a:ahLst/>
            <a:cxnLst/>
            <a:rect l="l" t="t" r="r" b="b"/>
            <a:pathLst>
              <a:path w="1079" h="1083" extrusionOk="0">
                <a:moveTo>
                  <a:pt x="0" y="1083"/>
                </a:moveTo>
                <a:lnTo>
                  <a:pt x="1079" y="1083"/>
                </a:lnTo>
                <a:lnTo>
                  <a:pt x="1079" y="0"/>
                </a:lnTo>
                <a:lnTo>
                  <a:pt x="0" y="1083"/>
                </a:lnTo>
                <a:close/>
              </a:path>
            </a:pathLst>
          </a:cu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54" name="Google Shape;54;p15"/>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sp>
        <p:nvSpPr>
          <p:cNvPr id="56" name="Google Shape;56;p16"/>
          <p:cNvSpPr/>
          <p:nvPr/>
        </p:nvSpPr>
        <p:spPr>
          <a:xfrm rot="10800000">
            <a:off x="9949173" y="4755034"/>
            <a:ext cx="2242827" cy="2102966"/>
          </a:xfrm>
          <a:custGeom>
            <a:avLst/>
            <a:gdLst/>
            <a:ahLst/>
            <a:cxnLst/>
            <a:rect l="l" t="t" r="r" b="b"/>
            <a:pathLst>
              <a:path w="2242827" h="2102966" extrusionOk="0">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57" name="Google Shape;57;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ctr">
              <a:lnSpc>
                <a:spcPct val="152343"/>
              </a:lnSpc>
              <a:spcBef>
                <a:spcPts val="0"/>
              </a:spcBef>
              <a:spcAft>
                <a:spcPts val="0"/>
              </a:spcAft>
              <a:buClr>
                <a:schemeClr val="accent6"/>
              </a:buClr>
              <a:buSzPts val="3200"/>
              <a:buFont typeface="Arial Blac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360"/>
              </a:spcBef>
              <a:spcAft>
                <a:spcPts val="0"/>
              </a:spcAft>
              <a:buClr>
                <a:schemeClr val="accent6"/>
              </a:buClr>
              <a:buSzPts val="3200"/>
              <a:buChar char="•"/>
              <a:defRPr sz="3200"/>
            </a:lvl1pPr>
            <a:lvl2pPr marL="914400" lvl="1" indent="-406400" algn="l">
              <a:lnSpc>
                <a:spcPct val="100000"/>
              </a:lnSpc>
              <a:spcBef>
                <a:spcPts val="360"/>
              </a:spcBef>
              <a:spcAft>
                <a:spcPts val="0"/>
              </a:spcAft>
              <a:buClr>
                <a:schemeClr val="accent6"/>
              </a:buClr>
              <a:buSzPts val="2800"/>
              <a:buChar char="•"/>
              <a:defRPr sz="2800"/>
            </a:lvl2pPr>
            <a:lvl3pPr marL="1371600" lvl="2" indent="-381000" algn="l">
              <a:lnSpc>
                <a:spcPct val="100000"/>
              </a:lnSpc>
              <a:spcBef>
                <a:spcPts val="360"/>
              </a:spcBef>
              <a:spcAft>
                <a:spcPts val="0"/>
              </a:spcAft>
              <a:buClr>
                <a:schemeClr val="accent6"/>
              </a:buClr>
              <a:buSzPts val="2400"/>
              <a:buChar char="•"/>
              <a:defRPr sz="2400"/>
            </a:lvl3pPr>
            <a:lvl4pPr marL="1828800" lvl="3" indent="-355600" algn="l">
              <a:lnSpc>
                <a:spcPct val="100000"/>
              </a:lnSpc>
              <a:spcBef>
                <a:spcPts val="360"/>
              </a:spcBef>
              <a:spcAft>
                <a:spcPts val="0"/>
              </a:spcAft>
              <a:buClr>
                <a:schemeClr val="accent6"/>
              </a:buClr>
              <a:buSzPts val="2000"/>
              <a:buChar char="•"/>
              <a:defRPr sz="2000"/>
            </a:lvl4pPr>
            <a:lvl5pPr marL="2286000" lvl="4" indent="-355600" algn="l">
              <a:lnSpc>
                <a:spcPct val="100000"/>
              </a:lnSpc>
              <a:spcBef>
                <a:spcPts val="360"/>
              </a:spcBef>
              <a:spcAft>
                <a:spcPts val="0"/>
              </a:spcAft>
              <a:buClr>
                <a:schemeClr val="accent6"/>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9" name="Google Shape;59;p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accent6"/>
              </a:buClr>
              <a:buSzPts val="1600"/>
              <a:buNone/>
              <a:defRPr sz="1600"/>
            </a:lvl1pPr>
            <a:lvl2pPr marL="914400" lvl="1" indent="-228600" algn="l">
              <a:lnSpc>
                <a:spcPct val="100000"/>
              </a:lnSpc>
              <a:spcBef>
                <a:spcPts val="360"/>
              </a:spcBef>
              <a:spcAft>
                <a:spcPts val="0"/>
              </a:spcAft>
              <a:buClr>
                <a:schemeClr val="accent6"/>
              </a:buClr>
              <a:buSzPts val="1400"/>
              <a:buNone/>
              <a:defRPr sz="1400"/>
            </a:lvl2pPr>
            <a:lvl3pPr marL="1371600" lvl="2" indent="-228600" algn="l">
              <a:lnSpc>
                <a:spcPct val="100000"/>
              </a:lnSpc>
              <a:spcBef>
                <a:spcPts val="360"/>
              </a:spcBef>
              <a:spcAft>
                <a:spcPts val="0"/>
              </a:spcAft>
              <a:buClr>
                <a:schemeClr val="accent6"/>
              </a:buClr>
              <a:buSzPts val="1200"/>
              <a:buNone/>
              <a:defRPr sz="1200"/>
            </a:lvl3pPr>
            <a:lvl4pPr marL="1828800" lvl="3" indent="-228600" algn="l">
              <a:lnSpc>
                <a:spcPct val="100000"/>
              </a:lnSpc>
              <a:spcBef>
                <a:spcPts val="360"/>
              </a:spcBef>
              <a:spcAft>
                <a:spcPts val="0"/>
              </a:spcAft>
              <a:buClr>
                <a:schemeClr val="accent6"/>
              </a:buClr>
              <a:buSzPts val="1000"/>
              <a:buNone/>
              <a:defRPr sz="1000"/>
            </a:lvl4pPr>
            <a:lvl5pPr marL="2286000" lvl="4" indent="-228600" algn="l">
              <a:lnSpc>
                <a:spcPct val="100000"/>
              </a:lnSpc>
              <a:spcBef>
                <a:spcPts val="360"/>
              </a:spcBef>
              <a:spcAft>
                <a:spcPts val="0"/>
              </a:spcAft>
              <a:buClr>
                <a:schemeClr val="accent6"/>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0" name="Google Shape;60;p16"/>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6"/>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meline">
  <p:cSld name="Timeline">
    <p:spTree>
      <p:nvGrpSpPr>
        <p:cNvPr id="1" name="Shape 62"/>
        <p:cNvGrpSpPr/>
        <p:nvPr/>
      </p:nvGrpSpPr>
      <p:grpSpPr>
        <a:xfrm>
          <a:off x="0" y="0"/>
          <a:ext cx="0" cy="0"/>
          <a:chOff x="0" y="0"/>
          <a:chExt cx="0" cy="0"/>
        </a:xfrm>
      </p:grpSpPr>
      <p:sp>
        <p:nvSpPr>
          <p:cNvPr id="63" name="Google Shape;63;p17"/>
          <p:cNvSpPr/>
          <p:nvPr/>
        </p:nvSpPr>
        <p:spPr>
          <a:xfrm>
            <a:off x="0" y="0"/>
            <a:ext cx="2838450" cy="2857958"/>
          </a:xfrm>
          <a:custGeom>
            <a:avLst/>
            <a:gdLst/>
            <a:ahLst/>
            <a:cxnLst/>
            <a:rect l="l" t="t" r="r" b="b"/>
            <a:pathLst>
              <a:path w="2838450" h="2857958" extrusionOk="0">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64" name="Google Shape;64;p17"/>
          <p:cNvSpPr/>
          <p:nvPr/>
        </p:nvSpPr>
        <p:spPr>
          <a:xfrm>
            <a:off x="1" y="-1"/>
            <a:ext cx="1970627" cy="1990267"/>
          </a:xfrm>
          <a:custGeom>
            <a:avLst/>
            <a:gdLst/>
            <a:ahLst/>
            <a:cxnLst/>
            <a:rect l="l" t="t" r="r" b="b"/>
            <a:pathLst>
              <a:path w="1970627" h="1990267" extrusionOk="0">
                <a:moveTo>
                  <a:pt x="0" y="0"/>
                </a:moveTo>
                <a:lnTo>
                  <a:pt x="1970627" y="0"/>
                </a:lnTo>
                <a:lnTo>
                  <a:pt x="1960534" y="200357"/>
                </a:lnTo>
                <a:cubicBezTo>
                  <a:pt x="1865827" y="1135608"/>
                  <a:pt x="1124383" y="1884831"/>
                  <a:pt x="190254" y="1980571"/>
                </a:cubicBezTo>
                <a:lnTo>
                  <a:pt x="0" y="1990267"/>
                </a:lnTo>
                <a:close/>
              </a:path>
            </a:pathLst>
          </a:custGeom>
          <a:solidFill>
            <a:srgbClr val="F5CDCE"/>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65" name="Google Shape;65;p17"/>
          <p:cNvSpPr/>
          <p:nvPr/>
        </p:nvSpPr>
        <p:spPr>
          <a:xfrm>
            <a:off x="1" y="1"/>
            <a:ext cx="1003449" cy="1013015"/>
          </a:xfrm>
          <a:custGeom>
            <a:avLst/>
            <a:gdLst/>
            <a:ahLst/>
            <a:cxnLst/>
            <a:rect l="l" t="t" r="r" b="b"/>
            <a:pathLst>
              <a:path w="1003449" h="1013015" extrusionOk="0">
                <a:moveTo>
                  <a:pt x="0" y="0"/>
                </a:moveTo>
                <a:lnTo>
                  <a:pt x="1003449" y="0"/>
                </a:lnTo>
                <a:lnTo>
                  <a:pt x="998306" y="100639"/>
                </a:lnTo>
                <a:cubicBezTo>
                  <a:pt x="949402" y="576784"/>
                  <a:pt x="566756" y="959471"/>
                  <a:pt x="90663" y="1008380"/>
                </a:cubicBezTo>
                <a:lnTo>
                  <a:pt x="0" y="1013015"/>
                </a:lnTo>
                <a:close/>
              </a:path>
            </a:pathLst>
          </a:cu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66" name="Google Shape;66;p17"/>
          <p:cNvSpPr txBox="1">
            <a:spLocks noGrp="1"/>
          </p:cNvSpPr>
          <p:nvPr>
            <p:ph type="title"/>
          </p:nvPr>
        </p:nvSpPr>
        <p:spPr>
          <a:xfrm>
            <a:off x="758952" y="1216152"/>
            <a:ext cx="10671048" cy="768096"/>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0"/>
              </a:spcBef>
              <a:spcAft>
                <a:spcPts val="0"/>
              </a:spcAft>
              <a:buClr>
                <a:schemeClr val="accent6"/>
              </a:buClr>
              <a:buSzPts val="4400"/>
              <a:buFont typeface="Arial Black"/>
              <a:buNone/>
              <a:defRPr>
                <a:solidFill>
                  <a:schemeClr val="accent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7"/>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68" name="Google Shape;68;p17" descr="preencoded.png"/>
          <p:cNvSpPr/>
          <p:nvPr/>
        </p:nvSpPr>
        <p:spPr>
          <a:xfrm>
            <a:off x="1458332" y="590133"/>
            <a:ext cx="775021" cy="775021"/>
          </a:xfrm>
          <a:custGeom>
            <a:avLst/>
            <a:gdLst/>
            <a:ahLst/>
            <a:cxnLst/>
            <a:rect l="l" t="t" r="r" b="b"/>
            <a:pathLst>
              <a:path w="775021" h="775021" extrusionOk="0">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69" name="Google Shape;69;p17"/>
          <p:cNvSpPr txBox="1">
            <a:spLocks noGrp="1"/>
          </p:cNvSpPr>
          <p:nvPr>
            <p:ph type="body" idx="1"/>
          </p:nvPr>
        </p:nvSpPr>
        <p:spPr>
          <a:xfrm>
            <a:off x="685338" y="3017520"/>
            <a:ext cx="1993392" cy="557784"/>
          </a:xfrm>
          <a:prstGeom prst="rect">
            <a:avLst/>
          </a:prstGeom>
          <a:solidFill>
            <a:schemeClr val="accent3"/>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0" name="Google Shape;70;p17"/>
          <p:cNvSpPr txBox="1">
            <a:spLocks noGrp="1"/>
          </p:cNvSpPr>
          <p:nvPr>
            <p:ph type="body" idx="2"/>
          </p:nvPr>
        </p:nvSpPr>
        <p:spPr>
          <a:xfrm>
            <a:off x="2900911" y="3017520"/>
            <a:ext cx="1993392" cy="557784"/>
          </a:xfrm>
          <a:prstGeom prst="rect">
            <a:avLst/>
          </a:prstGeom>
          <a:solidFill>
            <a:schemeClr val="accent1"/>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1" name="Google Shape;71;p17"/>
          <p:cNvSpPr txBox="1">
            <a:spLocks noGrp="1"/>
          </p:cNvSpPr>
          <p:nvPr>
            <p:ph type="body" idx="3"/>
          </p:nvPr>
        </p:nvSpPr>
        <p:spPr>
          <a:xfrm>
            <a:off x="5116484" y="3017520"/>
            <a:ext cx="1993392" cy="557784"/>
          </a:xfrm>
          <a:prstGeom prst="rect">
            <a:avLst/>
          </a:prstGeom>
          <a:solidFill>
            <a:schemeClr val="accent3"/>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2" name="Google Shape;72;p17"/>
          <p:cNvSpPr txBox="1">
            <a:spLocks noGrp="1"/>
          </p:cNvSpPr>
          <p:nvPr>
            <p:ph type="body" idx="4"/>
          </p:nvPr>
        </p:nvSpPr>
        <p:spPr>
          <a:xfrm>
            <a:off x="7332057" y="3017520"/>
            <a:ext cx="1993392" cy="557784"/>
          </a:xfrm>
          <a:prstGeom prst="rect">
            <a:avLst/>
          </a:prstGeom>
          <a:solidFill>
            <a:schemeClr val="accent1"/>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3" name="Google Shape;73;p17"/>
          <p:cNvSpPr txBox="1">
            <a:spLocks noGrp="1"/>
          </p:cNvSpPr>
          <p:nvPr>
            <p:ph type="body" idx="5"/>
          </p:nvPr>
        </p:nvSpPr>
        <p:spPr>
          <a:xfrm>
            <a:off x="9547629" y="3017520"/>
            <a:ext cx="1993392" cy="557784"/>
          </a:xfrm>
          <a:prstGeom prst="rect">
            <a:avLst/>
          </a:prstGeom>
          <a:solidFill>
            <a:schemeClr val="accent3"/>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accent6"/>
              </a:buClr>
              <a:buSzPts val="1800"/>
              <a:buNone/>
              <a:defRPr sz="1800" b="1" cap="none">
                <a:solidFill>
                  <a:schemeClr val="accent6"/>
                </a:solidFill>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4" name="Google Shape;74;p17"/>
          <p:cNvSpPr txBox="1">
            <a:spLocks noGrp="1"/>
          </p:cNvSpPr>
          <p:nvPr>
            <p:ph type="body" idx="6"/>
          </p:nvPr>
        </p:nvSpPr>
        <p:spPr>
          <a:xfrm>
            <a:off x="685338" y="4745736"/>
            <a:ext cx="1993392" cy="795528"/>
          </a:xfrm>
          <a:prstGeom prst="rect">
            <a:avLst/>
          </a:prstGeom>
          <a:noFill/>
          <a:ln>
            <a:noFill/>
          </a:ln>
        </p:spPr>
        <p:txBody>
          <a:bodyPr spcFirstLastPara="1" wrap="square" lIns="0" tIns="45700" rIns="0" bIns="45700" anchor="t"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7"/>
          <p:cNvSpPr txBox="1">
            <a:spLocks noGrp="1"/>
          </p:cNvSpPr>
          <p:nvPr>
            <p:ph type="body" idx="7"/>
          </p:nvPr>
        </p:nvSpPr>
        <p:spPr>
          <a:xfrm>
            <a:off x="2900911" y="4745736"/>
            <a:ext cx="1993392" cy="795528"/>
          </a:xfrm>
          <a:prstGeom prst="rect">
            <a:avLst/>
          </a:prstGeom>
          <a:noFill/>
          <a:ln>
            <a:noFill/>
          </a:ln>
        </p:spPr>
        <p:txBody>
          <a:bodyPr spcFirstLastPara="1" wrap="square" lIns="0" tIns="45700" rIns="0" bIns="45700" anchor="t"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17"/>
          <p:cNvSpPr txBox="1">
            <a:spLocks noGrp="1"/>
          </p:cNvSpPr>
          <p:nvPr>
            <p:ph type="body" idx="8"/>
          </p:nvPr>
        </p:nvSpPr>
        <p:spPr>
          <a:xfrm>
            <a:off x="5116484" y="4745736"/>
            <a:ext cx="1993392" cy="795528"/>
          </a:xfrm>
          <a:prstGeom prst="rect">
            <a:avLst/>
          </a:prstGeom>
          <a:noFill/>
          <a:ln>
            <a:noFill/>
          </a:ln>
        </p:spPr>
        <p:txBody>
          <a:bodyPr spcFirstLastPara="1" wrap="square" lIns="0" tIns="45700" rIns="0" bIns="45700" anchor="t"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7"/>
          <p:cNvSpPr txBox="1">
            <a:spLocks noGrp="1"/>
          </p:cNvSpPr>
          <p:nvPr>
            <p:ph type="body" idx="9"/>
          </p:nvPr>
        </p:nvSpPr>
        <p:spPr>
          <a:xfrm>
            <a:off x="7332057" y="4745736"/>
            <a:ext cx="1993392" cy="795528"/>
          </a:xfrm>
          <a:prstGeom prst="rect">
            <a:avLst/>
          </a:prstGeom>
          <a:noFill/>
          <a:ln>
            <a:noFill/>
          </a:ln>
        </p:spPr>
        <p:txBody>
          <a:bodyPr spcFirstLastPara="1" wrap="square" lIns="0" tIns="45700" rIns="0" bIns="45700" anchor="t"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17"/>
          <p:cNvSpPr txBox="1">
            <a:spLocks noGrp="1"/>
          </p:cNvSpPr>
          <p:nvPr>
            <p:ph type="body" idx="13"/>
          </p:nvPr>
        </p:nvSpPr>
        <p:spPr>
          <a:xfrm>
            <a:off x="9547629" y="4745736"/>
            <a:ext cx="1993392" cy="795528"/>
          </a:xfrm>
          <a:prstGeom prst="rect">
            <a:avLst/>
          </a:prstGeom>
          <a:noFill/>
          <a:ln>
            <a:noFill/>
          </a:ln>
        </p:spPr>
        <p:txBody>
          <a:bodyPr spcFirstLastPara="1" wrap="square" lIns="0" tIns="45700" rIns="0" bIns="45700" anchor="t" anchorCtr="0">
            <a:noAutofit/>
          </a:bodyPr>
          <a:lstStyle>
            <a:lvl1pPr marL="457200" lvl="0" indent="-228600" algn="ctr">
              <a:lnSpc>
                <a:spcPct val="100000"/>
              </a:lnSpc>
              <a:spcBef>
                <a:spcPts val="0"/>
              </a:spcBef>
              <a:spcAft>
                <a:spcPts val="0"/>
              </a:spcAft>
              <a:buClr>
                <a:schemeClr val="accent6"/>
              </a:buClr>
              <a:buSzPts val="1500"/>
              <a:buNone/>
              <a:defRPr sz="1500"/>
            </a:lvl1pPr>
            <a:lvl2pPr marL="914400" lvl="1" indent="-342900" algn="l">
              <a:lnSpc>
                <a:spcPct val="100000"/>
              </a:lnSpc>
              <a:spcBef>
                <a:spcPts val="360"/>
              </a:spcBef>
              <a:spcAft>
                <a:spcPts val="0"/>
              </a:spcAft>
              <a:buClr>
                <a:schemeClr val="accent6"/>
              </a:buClr>
              <a:buSzPts val="1800"/>
              <a:buChar char="•"/>
              <a:defRPr/>
            </a:lvl2pPr>
            <a:lvl3pPr marL="1371600" lvl="2" indent="-342900" algn="l">
              <a:lnSpc>
                <a:spcPct val="100000"/>
              </a:lnSpc>
              <a:spcBef>
                <a:spcPts val="360"/>
              </a:spcBef>
              <a:spcAft>
                <a:spcPts val="0"/>
              </a:spcAft>
              <a:buClr>
                <a:schemeClr val="accent6"/>
              </a:buClr>
              <a:buSzPts val="1800"/>
              <a:buChar char="•"/>
              <a:defRPr/>
            </a:lvl3pPr>
            <a:lvl4pPr marL="1828800" lvl="3" indent="-342900" algn="l">
              <a:lnSpc>
                <a:spcPct val="100000"/>
              </a:lnSpc>
              <a:spcBef>
                <a:spcPts val="360"/>
              </a:spcBef>
              <a:spcAft>
                <a:spcPts val="0"/>
              </a:spcAft>
              <a:buClr>
                <a:schemeClr val="accent6"/>
              </a:buClr>
              <a:buSzPts val="1800"/>
              <a:buChar char="•"/>
              <a:defRPr/>
            </a:lvl4pPr>
            <a:lvl5pPr marL="2286000" lvl="4" indent="-342900" algn="l">
              <a:lnSpc>
                <a:spcPct val="100000"/>
              </a:lnSpc>
              <a:spcBef>
                <a:spcPts val="36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79" name="Google Shape;79;p17"/>
          <p:cNvCxnSpPr/>
          <p:nvPr/>
        </p:nvCxnSpPr>
        <p:spPr>
          <a:xfrm>
            <a:off x="739398" y="4187681"/>
            <a:ext cx="10812360" cy="0"/>
          </a:xfrm>
          <a:prstGeom prst="straightConnector1">
            <a:avLst/>
          </a:prstGeom>
          <a:noFill/>
          <a:ln w="12700" cap="flat" cmpd="sng">
            <a:solidFill>
              <a:srgbClr val="F1D0D0"/>
            </a:solidFill>
            <a:prstDash val="solid"/>
            <a:miter lim="800000"/>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a:off x="3986784" y="1243584"/>
            <a:ext cx="8165592" cy="768096"/>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8" descr="preencoded.png"/>
          <p:cNvSpPr/>
          <p:nvPr/>
        </p:nvSpPr>
        <p:spPr>
          <a:xfrm>
            <a:off x="-5568" y="-2784"/>
            <a:ext cx="3443288" cy="6891337"/>
          </a:xfrm>
          <a:custGeom>
            <a:avLst/>
            <a:gdLst/>
            <a:ahLst/>
            <a:cxnLst/>
            <a:rect l="l" t="t" r="r" b="b"/>
            <a:pathLst>
              <a:path w="3443288" h="6891337" extrusionOk="0">
                <a:moveTo>
                  <a:pt x="3443288" y="0"/>
                </a:moveTo>
                <a:lnTo>
                  <a:pt x="0" y="0"/>
                </a:lnTo>
                <a:lnTo>
                  <a:pt x="0" y="6891338"/>
                </a:lnTo>
                <a:lnTo>
                  <a:pt x="3443288" y="6891338"/>
                </a:lnTo>
                <a:lnTo>
                  <a:pt x="3443288"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pic>
        <p:nvPicPr>
          <p:cNvPr id="83" name="Google Shape;83;p18" descr="preencoded.png"/>
          <p:cNvPicPr preferRelativeResize="0"/>
          <p:nvPr/>
        </p:nvPicPr>
        <p:blipFill rotWithShape="1">
          <a:blip r:embed="rId2">
            <a:alphaModFix/>
          </a:blip>
          <a:srcRect/>
          <a:stretch/>
        </p:blipFill>
        <p:spPr>
          <a:xfrm>
            <a:off x="1703311" y="-2784"/>
            <a:ext cx="1734410" cy="5167313"/>
          </a:xfrm>
          <a:prstGeom prst="rect">
            <a:avLst/>
          </a:prstGeom>
          <a:noFill/>
          <a:ln>
            <a:noFill/>
          </a:ln>
        </p:spPr>
      </p:pic>
      <p:sp>
        <p:nvSpPr>
          <p:cNvPr id="84" name="Google Shape;84;p18"/>
          <p:cNvSpPr/>
          <p:nvPr/>
        </p:nvSpPr>
        <p:spPr>
          <a:xfrm>
            <a:off x="1721621" y="-2784"/>
            <a:ext cx="1716115" cy="1720853"/>
          </a:xfrm>
          <a:custGeom>
            <a:avLst/>
            <a:gdLst/>
            <a:ahLst/>
            <a:cxnLst/>
            <a:rect l="l" t="t" r="r" b="b"/>
            <a:pathLst>
              <a:path w="1716115" h="1720853" extrusionOk="0">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lt1">
              <a:alpha val="98823"/>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85" name="Google Shape;85;p18" descr="preencoded.png"/>
          <p:cNvSpPr/>
          <p:nvPr/>
        </p:nvSpPr>
        <p:spPr>
          <a:xfrm>
            <a:off x="-5568" y="3440504"/>
            <a:ext cx="3443288" cy="3448050"/>
          </a:xfrm>
          <a:custGeom>
            <a:avLst/>
            <a:gdLst/>
            <a:ahLst/>
            <a:cxnLst/>
            <a:rect l="l" t="t" r="r" b="b"/>
            <a:pathLst>
              <a:path w="3443288" h="3448050" extrusionOk="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pic>
        <p:nvPicPr>
          <p:cNvPr id="86" name="Google Shape;86;p18" descr="preencoded.png"/>
          <p:cNvPicPr preferRelativeResize="0"/>
          <p:nvPr/>
        </p:nvPicPr>
        <p:blipFill rotWithShape="1">
          <a:blip r:embed="rId3">
            <a:alphaModFix/>
          </a:blip>
          <a:srcRect/>
          <a:stretch/>
        </p:blipFill>
        <p:spPr>
          <a:xfrm>
            <a:off x="1718457" y="3440504"/>
            <a:ext cx="1719263" cy="1724025"/>
          </a:xfrm>
          <a:prstGeom prst="rect">
            <a:avLst/>
          </a:prstGeom>
          <a:noFill/>
          <a:ln>
            <a:noFill/>
          </a:ln>
        </p:spPr>
      </p:pic>
      <p:sp>
        <p:nvSpPr>
          <p:cNvPr id="87" name="Google Shape;87;p18"/>
          <p:cNvSpPr txBox="1">
            <a:spLocks noGrp="1"/>
          </p:cNvSpPr>
          <p:nvPr>
            <p:ph type="body" idx="1"/>
          </p:nvPr>
        </p:nvSpPr>
        <p:spPr>
          <a:xfrm>
            <a:off x="3977640" y="2330704"/>
            <a:ext cx="3822192" cy="41148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accent6"/>
              </a:buClr>
              <a:buSzPts val="1800"/>
              <a:buNone/>
              <a:defRPr sz="1800" b="1" cap="none">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8" name="Google Shape;88;p18"/>
          <p:cNvSpPr txBox="1">
            <a:spLocks noGrp="1"/>
          </p:cNvSpPr>
          <p:nvPr>
            <p:ph type="body" idx="2"/>
          </p:nvPr>
        </p:nvSpPr>
        <p:spPr>
          <a:xfrm>
            <a:off x="3685032" y="2877312"/>
            <a:ext cx="3741928" cy="3684588"/>
          </a:xfrm>
          <a:prstGeom prst="rect">
            <a:avLst/>
          </a:prstGeom>
          <a:noFill/>
          <a:ln>
            <a:noFill/>
          </a:ln>
        </p:spPr>
        <p:txBody>
          <a:bodyPr spcFirstLastPara="1" wrap="square" lIns="45700" tIns="45700" rIns="45700" bIns="45700" anchor="t" anchorCtr="0">
            <a:noAutofit/>
          </a:bodyPr>
          <a:lstStyle>
            <a:lvl1pPr marL="457200" lvl="0" indent="-323850" algn="l">
              <a:lnSpc>
                <a:spcPct val="100000"/>
              </a:lnSpc>
              <a:spcBef>
                <a:spcPts val="360"/>
              </a:spcBef>
              <a:spcAft>
                <a:spcPts val="0"/>
              </a:spcAft>
              <a:buClr>
                <a:schemeClr val="accent6"/>
              </a:buClr>
              <a:buSzPts val="1500"/>
              <a:buChar char="•"/>
              <a:defRPr sz="1500"/>
            </a:lvl1pPr>
            <a:lvl2pPr marL="914400" lvl="1" indent="-311150" algn="l">
              <a:lnSpc>
                <a:spcPct val="100000"/>
              </a:lnSpc>
              <a:spcBef>
                <a:spcPts val="360"/>
              </a:spcBef>
              <a:spcAft>
                <a:spcPts val="0"/>
              </a:spcAft>
              <a:buClr>
                <a:schemeClr val="accent6"/>
              </a:buClr>
              <a:buSzPts val="1300"/>
              <a:buChar char="•"/>
              <a:defRPr sz="1300"/>
            </a:lvl2pPr>
            <a:lvl3pPr marL="1371600" lvl="2" indent="-304800" algn="l">
              <a:lnSpc>
                <a:spcPct val="100000"/>
              </a:lnSpc>
              <a:spcBef>
                <a:spcPts val="360"/>
              </a:spcBef>
              <a:spcAft>
                <a:spcPts val="0"/>
              </a:spcAft>
              <a:buClr>
                <a:schemeClr val="accent6"/>
              </a:buClr>
              <a:buSzPts val="1200"/>
              <a:buChar char="•"/>
              <a:defRPr sz="1200"/>
            </a:lvl3pPr>
            <a:lvl4pPr marL="1828800" lvl="3" indent="-304800" algn="l">
              <a:lnSpc>
                <a:spcPct val="100000"/>
              </a:lnSpc>
              <a:spcBef>
                <a:spcPts val="360"/>
              </a:spcBef>
              <a:spcAft>
                <a:spcPts val="0"/>
              </a:spcAft>
              <a:buClr>
                <a:schemeClr val="accent6"/>
              </a:buClr>
              <a:buSzPts val="1200"/>
              <a:buChar char="•"/>
              <a:defRPr sz="1200"/>
            </a:lvl4pPr>
            <a:lvl5pPr marL="2286000" lvl="4" indent="-304800" algn="l">
              <a:lnSpc>
                <a:spcPct val="100000"/>
              </a:lnSpc>
              <a:spcBef>
                <a:spcPts val="360"/>
              </a:spcBef>
              <a:spcAft>
                <a:spcPts val="0"/>
              </a:spcAft>
              <a:buClr>
                <a:schemeClr val="accent6"/>
              </a:buClr>
              <a:buSzPts val="1200"/>
              <a:buChar char="•"/>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8"/>
          <p:cNvSpPr txBox="1">
            <a:spLocks noGrp="1"/>
          </p:cNvSpPr>
          <p:nvPr>
            <p:ph type="body" idx="3"/>
          </p:nvPr>
        </p:nvSpPr>
        <p:spPr>
          <a:xfrm>
            <a:off x="8046720" y="2330704"/>
            <a:ext cx="3822192" cy="41148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accent6"/>
              </a:buClr>
              <a:buSzPts val="1800"/>
              <a:buNone/>
              <a:defRPr sz="1800" b="1" cap="none">
                <a:latin typeface="Arial"/>
                <a:ea typeface="Arial"/>
                <a:cs typeface="Arial"/>
                <a:sym typeface="Arial"/>
              </a:defRPr>
            </a:lvl1pPr>
            <a:lvl2pPr marL="914400" lvl="1" indent="-228600" algn="l">
              <a:lnSpc>
                <a:spcPct val="100000"/>
              </a:lnSpc>
              <a:spcBef>
                <a:spcPts val="360"/>
              </a:spcBef>
              <a:spcAft>
                <a:spcPts val="0"/>
              </a:spcAft>
              <a:buClr>
                <a:schemeClr val="accent6"/>
              </a:buClr>
              <a:buSzPts val="2000"/>
              <a:buNone/>
              <a:defRPr sz="2000" b="1"/>
            </a:lvl2pPr>
            <a:lvl3pPr marL="1371600" lvl="2" indent="-228600" algn="l">
              <a:lnSpc>
                <a:spcPct val="100000"/>
              </a:lnSpc>
              <a:spcBef>
                <a:spcPts val="360"/>
              </a:spcBef>
              <a:spcAft>
                <a:spcPts val="0"/>
              </a:spcAft>
              <a:buClr>
                <a:schemeClr val="accent6"/>
              </a:buClr>
              <a:buSzPts val="1800"/>
              <a:buNone/>
              <a:defRPr sz="1800" b="1"/>
            </a:lvl3pPr>
            <a:lvl4pPr marL="1828800" lvl="3" indent="-228600" algn="l">
              <a:lnSpc>
                <a:spcPct val="100000"/>
              </a:lnSpc>
              <a:spcBef>
                <a:spcPts val="360"/>
              </a:spcBef>
              <a:spcAft>
                <a:spcPts val="0"/>
              </a:spcAft>
              <a:buClr>
                <a:schemeClr val="accent6"/>
              </a:buClr>
              <a:buSzPts val="1600"/>
              <a:buNone/>
              <a:defRPr sz="1600" b="1"/>
            </a:lvl4pPr>
            <a:lvl5pPr marL="2286000" lvl="4" indent="-228600" algn="l">
              <a:lnSpc>
                <a:spcPct val="100000"/>
              </a:lnSpc>
              <a:spcBef>
                <a:spcPts val="36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90" name="Google Shape;90;p18"/>
          <p:cNvSpPr txBox="1">
            <a:spLocks noGrp="1"/>
          </p:cNvSpPr>
          <p:nvPr>
            <p:ph type="body" idx="4"/>
          </p:nvPr>
        </p:nvSpPr>
        <p:spPr>
          <a:xfrm>
            <a:off x="7754112" y="2877312"/>
            <a:ext cx="3741928" cy="3684588"/>
          </a:xfrm>
          <a:prstGeom prst="rect">
            <a:avLst/>
          </a:prstGeom>
          <a:noFill/>
          <a:ln>
            <a:noFill/>
          </a:ln>
        </p:spPr>
        <p:txBody>
          <a:bodyPr spcFirstLastPara="1" wrap="square" lIns="45700" tIns="45700" rIns="45700" bIns="45700" anchor="t" anchorCtr="0">
            <a:noAutofit/>
          </a:bodyPr>
          <a:lstStyle>
            <a:lvl1pPr marL="457200" lvl="0" indent="-323850" algn="l">
              <a:lnSpc>
                <a:spcPct val="100000"/>
              </a:lnSpc>
              <a:spcBef>
                <a:spcPts val="360"/>
              </a:spcBef>
              <a:spcAft>
                <a:spcPts val="0"/>
              </a:spcAft>
              <a:buClr>
                <a:schemeClr val="accent6"/>
              </a:buClr>
              <a:buSzPts val="1500"/>
              <a:buChar char="•"/>
              <a:defRPr sz="1500"/>
            </a:lvl1pPr>
            <a:lvl2pPr marL="914400" lvl="1" indent="-311150" algn="l">
              <a:lnSpc>
                <a:spcPct val="100000"/>
              </a:lnSpc>
              <a:spcBef>
                <a:spcPts val="360"/>
              </a:spcBef>
              <a:spcAft>
                <a:spcPts val="0"/>
              </a:spcAft>
              <a:buClr>
                <a:schemeClr val="accent6"/>
              </a:buClr>
              <a:buSzPts val="1300"/>
              <a:buChar char="•"/>
              <a:defRPr sz="1300"/>
            </a:lvl2pPr>
            <a:lvl3pPr marL="1371600" lvl="2" indent="-304800" algn="l">
              <a:lnSpc>
                <a:spcPct val="100000"/>
              </a:lnSpc>
              <a:spcBef>
                <a:spcPts val="360"/>
              </a:spcBef>
              <a:spcAft>
                <a:spcPts val="0"/>
              </a:spcAft>
              <a:buClr>
                <a:schemeClr val="accent6"/>
              </a:buClr>
              <a:buSzPts val="1200"/>
              <a:buChar char="•"/>
              <a:defRPr sz="1200"/>
            </a:lvl3pPr>
            <a:lvl4pPr marL="1828800" lvl="3" indent="-304800" algn="l">
              <a:lnSpc>
                <a:spcPct val="100000"/>
              </a:lnSpc>
              <a:spcBef>
                <a:spcPts val="360"/>
              </a:spcBef>
              <a:spcAft>
                <a:spcPts val="0"/>
              </a:spcAft>
              <a:buClr>
                <a:schemeClr val="accent6"/>
              </a:buClr>
              <a:buSzPts val="1200"/>
              <a:buChar char="•"/>
              <a:defRPr sz="1200"/>
            </a:lvl4pPr>
            <a:lvl5pPr marL="2286000" lvl="4" indent="-304800" algn="l">
              <a:lnSpc>
                <a:spcPct val="100000"/>
              </a:lnSpc>
              <a:spcBef>
                <a:spcPts val="360"/>
              </a:spcBef>
              <a:spcAft>
                <a:spcPts val="0"/>
              </a:spcAft>
              <a:buClr>
                <a:schemeClr val="accent6"/>
              </a:buClr>
              <a:buSzPts val="1200"/>
              <a:buChar char="•"/>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8"/>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hart">
  <p:cSld name="Title and Chart">
    <p:spTree>
      <p:nvGrpSpPr>
        <p:cNvPr id="1" name="Shape 92"/>
        <p:cNvGrpSpPr/>
        <p:nvPr/>
      </p:nvGrpSpPr>
      <p:grpSpPr>
        <a:xfrm>
          <a:off x="0" y="0"/>
          <a:ext cx="0" cy="0"/>
          <a:chOff x="0" y="0"/>
          <a:chExt cx="0" cy="0"/>
        </a:xfrm>
      </p:grpSpPr>
      <p:sp>
        <p:nvSpPr>
          <p:cNvPr id="93" name="Google Shape;93;p19"/>
          <p:cNvSpPr/>
          <p:nvPr/>
        </p:nvSpPr>
        <p:spPr>
          <a:xfrm>
            <a:off x="1" y="0"/>
            <a:ext cx="2242827" cy="2102966"/>
          </a:xfrm>
          <a:custGeom>
            <a:avLst/>
            <a:gdLst/>
            <a:ahLst/>
            <a:cxnLst/>
            <a:rect l="l" t="t" r="r" b="b"/>
            <a:pathLst>
              <a:path w="2242827" h="2102966" extrusionOk="0">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EB Garamond"/>
              <a:ea typeface="EB Garamond"/>
              <a:cs typeface="EB Garamond"/>
              <a:sym typeface="EB Garamond"/>
            </a:endParaRPr>
          </a:p>
        </p:txBody>
      </p:sp>
      <p:sp>
        <p:nvSpPr>
          <p:cNvPr id="94" name="Google Shape;94;p19"/>
          <p:cNvSpPr txBox="1">
            <a:spLocks noGrp="1"/>
          </p:cNvSpPr>
          <p:nvPr>
            <p:ph type="title"/>
          </p:nvPr>
        </p:nvSpPr>
        <p:spPr>
          <a:xfrm>
            <a:off x="758952" y="1216152"/>
            <a:ext cx="10671048" cy="768096"/>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Clr>
                <a:schemeClr val="accent6"/>
              </a:buClr>
              <a:buSzPts val="4400"/>
              <a:buFont typeface="Arial Blac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19"/>
          <p:cNvSpPr txBox="1">
            <a:spLocks noGrp="1"/>
          </p:cNvSpPr>
          <p:nvPr>
            <p:ph type="body" idx="1"/>
          </p:nvPr>
        </p:nvSpPr>
        <p:spPr>
          <a:xfrm>
            <a:off x="539496" y="2103120"/>
            <a:ext cx="11119104" cy="443484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accent6"/>
              </a:buClr>
              <a:buSzPts val="1800"/>
              <a:buChar char="•"/>
              <a:defRPr sz="1800"/>
            </a:lvl1pPr>
            <a:lvl2pPr marL="914400" lvl="1" indent="-330200" algn="l">
              <a:lnSpc>
                <a:spcPct val="100000"/>
              </a:lnSpc>
              <a:spcBef>
                <a:spcPts val="360"/>
              </a:spcBef>
              <a:spcAft>
                <a:spcPts val="0"/>
              </a:spcAft>
              <a:buClr>
                <a:schemeClr val="accent6"/>
              </a:buClr>
              <a:buSzPts val="1600"/>
              <a:buChar char="•"/>
              <a:defRPr sz="1600"/>
            </a:lvl2pPr>
            <a:lvl3pPr marL="1371600" lvl="2" indent="-317500" algn="l">
              <a:lnSpc>
                <a:spcPct val="100000"/>
              </a:lnSpc>
              <a:spcBef>
                <a:spcPts val="360"/>
              </a:spcBef>
              <a:spcAft>
                <a:spcPts val="0"/>
              </a:spcAft>
              <a:buClr>
                <a:schemeClr val="accent6"/>
              </a:buClr>
              <a:buSzPts val="1400"/>
              <a:buChar char="•"/>
              <a:defRPr sz="1400"/>
            </a:lvl3pPr>
            <a:lvl4pPr marL="1828800" lvl="3" indent="-304800" algn="l">
              <a:lnSpc>
                <a:spcPct val="100000"/>
              </a:lnSpc>
              <a:spcBef>
                <a:spcPts val="360"/>
              </a:spcBef>
              <a:spcAft>
                <a:spcPts val="0"/>
              </a:spcAft>
              <a:buClr>
                <a:schemeClr val="accent6"/>
              </a:buClr>
              <a:buSzPts val="1200"/>
              <a:buChar char="•"/>
              <a:defRPr sz="1200"/>
            </a:lvl4pPr>
            <a:lvl5pPr marL="2286000" lvl="4" indent="-304800" algn="l">
              <a:lnSpc>
                <a:spcPct val="100000"/>
              </a:lnSpc>
              <a:spcBef>
                <a:spcPts val="360"/>
              </a:spcBef>
              <a:spcAft>
                <a:spcPts val="0"/>
              </a:spcAft>
              <a:buClr>
                <a:schemeClr val="accent6"/>
              </a:buClr>
              <a:buSzPts val="1200"/>
              <a:buChar char="•"/>
              <a:defRPr sz="12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19"/>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9"/>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758952" y="1216152"/>
            <a:ext cx="10671048" cy="768096"/>
          </a:xfrm>
          <a:prstGeom prst="rect">
            <a:avLst/>
          </a:prstGeom>
          <a:noFill/>
          <a:ln>
            <a:noFill/>
          </a:ln>
        </p:spPr>
        <p:txBody>
          <a:bodyPr spcFirstLastPara="1" wrap="square" lIns="91425" tIns="45700" rIns="91425" bIns="45700" anchor="t" anchorCtr="0">
            <a:normAutofit/>
          </a:bodyPr>
          <a:lstStyle>
            <a:lvl1pPr marR="0" lvl="0" algn="ctr" rtl="0">
              <a:lnSpc>
                <a:spcPct val="110795"/>
              </a:lnSpc>
              <a:spcBef>
                <a:spcPts val="0"/>
              </a:spcBef>
              <a:spcAft>
                <a:spcPts val="0"/>
              </a:spcAft>
              <a:buClr>
                <a:schemeClr val="accent6"/>
              </a:buClr>
              <a:buSzPts val="4400"/>
              <a:buFont typeface="Arial Black"/>
              <a:buNone/>
              <a:defRPr sz="4400" b="1" i="0" u="none" strike="noStrike" cap="none">
                <a:solidFill>
                  <a:schemeClr val="accent6"/>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0"/>
          <p:cNvSpPr txBox="1">
            <a:spLocks noGrp="1"/>
          </p:cNvSpPr>
          <p:nvPr>
            <p:ph type="body" idx="1"/>
          </p:nvPr>
        </p:nvSpPr>
        <p:spPr>
          <a:xfrm>
            <a:off x="758952" y="2103120"/>
            <a:ext cx="10671048"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100000"/>
              </a:lnSpc>
              <a:spcBef>
                <a:spcPts val="360"/>
              </a:spcBef>
              <a:spcAft>
                <a:spcPts val="0"/>
              </a:spcAft>
              <a:buClr>
                <a:schemeClr val="accent6"/>
              </a:buClr>
              <a:buSzPts val="2800"/>
              <a:buFont typeface="Arial"/>
              <a:buChar char="•"/>
              <a:defRPr sz="2800" b="0" i="0" u="none" strike="noStrike" cap="none">
                <a:solidFill>
                  <a:schemeClr val="accent6"/>
                </a:solidFill>
                <a:latin typeface="EB Garamond"/>
                <a:ea typeface="EB Garamond"/>
                <a:cs typeface="EB Garamond"/>
                <a:sym typeface="EB Garamond"/>
              </a:defRPr>
            </a:lvl1pPr>
            <a:lvl2pPr marL="914400" marR="0" lvl="1" indent="-381000" algn="l" rtl="0">
              <a:lnSpc>
                <a:spcPct val="100000"/>
              </a:lnSpc>
              <a:spcBef>
                <a:spcPts val="360"/>
              </a:spcBef>
              <a:spcAft>
                <a:spcPts val="0"/>
              </a:spcAft>
              <a:buClr>
                <a:schemeClr val="accent6"/>
              </a:buClr>
              <a:buSzPts val="2400"/>
              <a:buFont typeface="Arial"/>
              <a:buChar char="•"/>
              <a:defRPr sz="2400" b="0" i="0" u="none" strike="noStrike" cap="none">
                <a:solidFill>
                  <a:schemeClr val="accent6"/>
                </a:solidFill>
                <a:latin typeface="EB Garamond"/>
                <a:ea typeface="EB Garamond"/>
                <a:cs typeface="EB Garamond"/>
                <a:sym typeface="EB Garamond"/>
              </a:defRPr>
            </a:lvl2pPr>
            <a:lvl3pPr marL="1371600" marR="0" lvl="2" indent="-355600" algn="l" rtl="0">
              <a:lnSpc>
                <a:spcPct val="100000"/>
              </a:lnSpc>
              <a:spcBef>
                <a:spcPts val="360"/>
              </a:spcBef>
              <a:spcAft>
                <a:spcPts val="0"/>
              </a:spcAft>
              <a:buClr>
                <a:schemeClr val="accent6"/>
              </a:buClr>
              <a:buSzPts val="2000"/>
              <a:buFont typeface="Arial"/>
              <a:buChar char="•"/>
              <a:defRPr sz="2000" b="0" i="0" u="none" strike="noStrike" cap="none">
                <a:solidFill>
                  <a:schemeClr val="accent6"/>
                </a:solidFill>
                <a:latin typeface="EB Garamond"/>
                <a:ea typeface="EB Garamond"/>
                <a:cs typeface="EB Garamond"/>
                <a:sym typeface="EB Garamond"/>
              </a:defRPr>
            </a:lvl3pPr>
            <a:lvl4pPr marL="1828800" marR="0" lvl="3" indent="-342900" algn="l" rtl="0">
              <a:lnSpc>
                <a:spcPct val="100000"/>
              </a:lnSpc>
              <a:spcBef>
                <a:spcPts val="360"/>
              </a:spcBef>
              <a:spcAft>
                <a:spcPts val="0"/>
              </a:spcAft>
              <a:buClr>
                <a:schemeClr val="accent6"/>
              </a:buClr>
              <a:buSzPts val="1800"/>
              <a:buFont typeface="Arial"/>
              <a:buChar char="•"/>
              <a:defRPr sz="1800" b="0" i="0" u="none" strike="noStrike" cap="none">
                <a:solidFill>
                  <a:schemeClr val="accent6"/>
                </a:solidFill>
                <a:latin typeface="EB Garamond"/>
                <a:ea typeface="EB Garamond"/>
                <a:cs typeface="EB Garamond"/>
                <a:sym typeface="EB Garamond"/>
              </a:defRPr>
            </a:lvl4pPr>
            <a:lvl5pPr marL="2286000" marR="0" lvl="4" indent="-342900" algn="l" rtl="0">
              <a:lnSpc>
                <a:spcPct val="100000"/>
              </a:lnSpc>
              <a:spcBef>
                <a:spcPts val="360"/>
              </a:spcBef>
              <a:spcAft>
                <a:spcPts val="0"/>
              </a:spcAft>
              <a:buClr>
                <a:schemeClr val="accent6"/>
              </a:buClr>
              <a:buSzPts val="1800"/>
              <a:buFont typeface="Arial"/>
              <a:buChar char="•"/>
              <a:defRPr sz="1800" b="0" i="0" u="none" strike="noStrike" cap="none">
                <a:solidFill>
                  <a:schemeClr val="accent6"/>
                </a:solidFill>
                <a:latin typeface="EB Garamond"/>
                <a:ea typeface="EB Garamond"/>
                <a:cs typeface="EB Garamond"/>
                <a:sym typeface="EB Garamond"/>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EB Garamond"/>
                <a:ea typeface="EB Garamond"/>
                <a:cs typeface="EB Garamond"/>
                <a:sym typeface="EB Garamond"/>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EB Garamond"/>
                <a:ea typeface="EB Garamond"/>
                <a:cs typeface="EB Garamond"/>
                <a:sym typeface="EB Garamond"/>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EB Garamond"/>
                <a:ea typeface="EB Garamond"/>
                <a:cs typeface="EB Garamond"/>
                <a:sym typeface="EB Garamond"/>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EB Garamond"/>
                <a:ea typeface="EB Garamond"/>
                <a:cs typeface="EB Garamond"/>
                <a:sym typeface="EB Garamond"/>
              </a:defRPr>
            </a:lvl9pPr>
          </a:lstStyle>
          <a:p>
            <a:endParaRPr/>
          </a:p>
        </p:txBody>
      </p:sp>
      <p:sp>
        <p:nvSpPr>
          <p:cNvPr id="8" name="Google Shape;8;p10"/>
          <p:cNvSpPr txBox="1">
            <a:spLocks noGrp="1"/>
          </p:cNvSpPr>
          <p:nvPr>
            <p:ph type="ftr" idx="11"/>
          </p:nvPr>
        </p:nvSpPr>
        <p:spPr>
          <a:xfrm>
            <a:off x="621792" y="457200"/>
            <a:ext cx="3200400" cy="27432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accent6"/>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2pPr>
            <a:lvl3pPr marR="0" lvl="2"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3pPr>
            <a:lvl4pPr marR="0" lvl="3"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4pPr>
            <a:lvl5pPr marR="0" lvl="4"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5pPr>
            <a:lvl6pPr marR="0" lvl="5"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6pPr>
            <a:lvl7pPr marR="0" lvl="6"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7pPr>
            <a:lvl8pPr marR="0" lvl="7"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8pPr>
            <a:lvl9pPr marR="0" lvl="8" algn="l" rtl="0">
              <a:spcBef>
                <a:spcPts val="0"/>
              </a:spcBef>
              <a:spcAft>
                <a:spcPts val="0"/>
              </a:spcAft>
              <a:buSzPts val="1400"/>
              <a:buNone/>
              <a:defRPr sz="1800" b="0" i="0" u="none" strike="noStrike" cap="none">
                <a:solidFill>
                  <a:schemeClr val="dk1"/>
                </a:solidFill>
                <a:latin typeface="EB Garamond"/>
                <a:ea typeface="EB Garamond"/>
                <a:cs typeface="EB Garamond"/>
                <a:sym typeface="EB Garamond"/>
              </a:defRPr>
            </a:lvl9pPr>
          </a:lstStyle>
          <a:p>
            <a:endParaRPr/>
          </a:p>
        </p:txBody>
      </p:sp>
      <p:sp>
        <p:nvSpPr>
          <p:cNvPr id="9" name="Google Shape;9;p10"/>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200" b="0" i="0" u="none" strike="noStrike" cap="none">
                <a:solidFill>
                  <a:schemeClr val="accent6"/>
                </a:solidFill>
                <a:latin typeface="Arial"/>
                <a:ea typeface="Arial"/>
                <a:cs typeface="Arial"/>
                <a:sym typeface="Arial"/>
              </a:defRPr>
            </a:lvl1pPr>
            <a:lvl2pPr marL="0" marR="0" lvl="1" indent="0" algn="ctr" rtl="0">
              <a:spcBef>
                <a:spcPts val="0"/>
              </a:spcBef>
              <a:buNone/>
              <a:defRPr sz="1200" b="0" i="0" u="none" strike="noStrike" cap="none">
                <a:solidFill>
                  <a:schemeClr val="accent6"/>
                </a:solidFill>
                <a:latin typeface="Arial"/>
                <a:ea typeface="Arial"/>
                <a:cs typeface="Arial"/>
                <a:sym typeface="Arial"/>
              </a:defRPr>
            </a:lvl2pPr>
            <a:lvl3pPr marL="0" marR="0" lvl="2" indent="0" algn="ctr" rtl="0">
              <a:spcBef>
                <a:spcPts val="0"/>
              </a:spcBef>
              <a:buNone/>
              <a:defRPr sz="1200" b="0" i="0" u="none" strike="noStrike" cap="none">
                <a:solidFill>
                  <a:schemeClr val="accent6"/>
                </a:solidFill>
                <a:latin typeface="Arial"/>
                <a:ea typeface="Arial"/>
                <a:cs typeface="Arial"/>
                <a:sym typeface="Arial"/>
              </a:defRPr>
            </a:lvl3pPr>
            <a:lvl4pPr marL="0" marR="0" lvl="3" indent="0" algn="ctr" rtl="0">
              <a:spcBef>
                <a:spcPts val="0"/>
              </a:spcBef>
              <a:buNone/>
              <a:defRPr sz="1200" b="0" i="0" u="none" strike="noStrike" cap="none">
                <a:solidFill>
                  <a:schemeClr val="accent6"/>
                </a:solidFill>
                <a:latin typeface="Arial"/>
                <a:ea typeface="Arial"/>
                <a:cs typeface="Arial"/>
                <a:sym typeface="Arial"/>
              </a:defRPr>
            </a:lvl4pPr>
            <a:lvl5pPr marL="0" marR="0" lvl="4" indent="0" algn="ctr" rtl="0">
              <a:spcBef>
                <a:spcPts val="0"/>
              </a:spcBef>
              <a:buNone/>
              <a:defRPr sz="1200" b="0" i="0" u="none" strike="noStrike" cap="none">
                <a:solidFill>
                  <a:schemeClr val="accent6"/>
                </a:solidFill>
                <a:latin typeface="Arial"/>
                <a:ea typeface="Arial"/>
                <a:cs typeface="Arial"/>
                <a:sym typeface="Arial"/>
              </a:defRPr>
            </a:lvl5pPr>
            <a:lvl6pPr marL="0" marR="0" lvl="5" indent="0" algn="ctr" rtl="0">
              <a:spcBef>
                <a:spcPts val="0"/>
              </a:spcBef>
              <a:buNone/>
              <a:defRPr sz="1200" b="0" i="0" u="none" strike="noStrike" cap="none">
                <a:solidFill>
                  <a:schemeClr val="accent6"/>
                </a:solidFill>
                <a:latin typeface="Arial"/>
                <a:ea typeface="Arial"/>
                <a:cs typeface="Arial"/>
                <a:sym typeface="Arial"/>
              </a:defRPr>
            </a:lvl6pPr>
            <a:lvl7pPr marL="0" marR="0" lvl="6" indent="0" algn="ctr" rtl="0">
              <a:spcBef>
                <a:spcPts val="0"/>
              </a:spcBef>
              <a:buNone/>
              <a:defRPr sz="1200" b="0" i="0" u="none" strike="noStrike" cap="none">
                <a:solidFill>
                  <a:schemeClr val="accent6"/>
                </a:solidFill>
                <a:latin typeface="Arial"/>
                <a:ea typeface="Arial"/>
                <a:cs typeface="Arial"/>
                <a:sym typeface="Arial"/>
              </a:defRPr>
            </a:lvl7pPr>
            <a:lvl8pPr marL="0" marR="0" lvl="7" indent="0" algn="ctr" rtl="0">
              <a:spcBef>
                <a:spcPts val="0"/>
              </a:spcBef>
              <a:buNone/>
              <a:defRPr sz="1200" b="0" i="0" u="none" strike="noStrike" cap="none">
                <a:solidFill>
                  <a:schemeClr val="accent6"/>
                </a:solidFill>
                <a:latin typeface="Arial"/>
                <a:ea typeface="Arial"/>
                <a:cs typeface="Arial"/>
                <a:sym typeface="Arial"/>
              </a:defRPr>
            </a:lvl8pPr>
            <a:lvl9pPr marL="0" marR="0" lvl="8" indent="0" algn="ctr" rtl="0">
              <a:spcBef>
                <a:spcPts val="0"/>
              </a:spcBef>
              <a:buNone/>
              <a:defRPr sz="1200" b="0" i="0" u="none" strike="noStrike" cap="none">
                <a:solidFill>
                  <a:schemeClr val="accent6"/>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
          <p:cNvSpPr txBox="1">
            <a:spLocks noGrp="1"/>
          </p:cNvSpPr>
          <p:nvPr>
            <p:ph type="ctrTitle"/>
          </p:nvPr>
        </p:nvSpPr>
        <p:spPr>
          <a:xfrm>
            <a:off x="2790725" y="1128576"/>
            <a:ext cx="6610500" cy="2105700"/>
          </a:xfrm>
          <a:prstGeom prst="rect">
            <a:avLst/>
          </a:prstGeom>
          <a:noFill/>
          <a:ln>
            <a:noFill/>
          </a:ln>
        </p:spPr>
        <p:txBody>
          <a:bodyPr spcFirstLastPara="1" wrap="square" lIns="91425" tIns="0" rIns="91425" bIns="45700" anchor="t" anchorCtr="0">
            <a:noAutofit/>
          </a:bodyPr>
          <a:lstStyle/>
          <a:p>
            <a:pPr marL="0" lvl="0" indent="0" algn="ctr" rtl="0">
              <a:lnSpc>
                <a:spcPct val="121875"/>
              </a:lnSpc>
              <a:spcBef>
                <a:spcPts val="0"/>
              </a:spcBef>
              <a:spcAft>
                <a:spcPts val="0"/>
              </a:spcAft>
              <a:buClr>
                <a:schemeClr val="accent6"/>
              </a:buClr>
              <a:buSzPts val="4000"/>
              <a:buFont typeface="Arial Black"/>
              <a:buNone/>
            </a:pPr>
            <a:r>
              <a:rPr lang="en-US" sz="4000"/>
              <a:t>GARRETT COUNTY CANCER COALITION MEETING MINUTES</a:t>
            </a:r>
            <a:endParaRPr/>
          </a:p>
        </p:txBody>
      </p:sp>
      <p:sp>
        <p:nvSpPr>
          <p:cNvPr id="237" name="Google Shape;237;p1"/>
          <p:cNvSpPr txBox="1">
            <a:spLocks noGrp="1"/>
          </p:cNvSpPr>
          <p:nvPr>
            <p:ph type="subTitle" idx="1"/>
          </p:nvPr>
        </p:nvSpPr>
        <p:spPr>
          <a:xfrm>
            <a:off x="3414320" y="3429000"/>
            <a:ext cx="5662568" cy="1210112"/>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chemeClr val="accent6"/>
              </a:buClr>
              <a:buSzPts val="2400"/>
              <a:buNone/>
            </a:pPr>
            <a:r>
              <a:rPr lang="en-US"/>
              <a:t>March 14, 2023</a:t>
            </a:r>
            <a:endParaRPr/>
          </a:p>
          <a:p>
            <a:pPr marL="0" lvl="0" indent="0" algn="ctr" rtl="0">
              <a:lnSpc>
                <a:spcPct val="100000"/>
              </a:lnSpc>
              <a:spcBef>
                <a:spcPts val="360"/>
              </a:spcBef>
              <a:spcAft>
                <a:spcPts val="0"/>
              </a:spcAft>
              <a:buClr>
                <a:schemeClr val="accent6"/>
              </a:buClr>
              <a:buSzPts val="2400"/>
              <a:buNone/>
            </a:pPr>
            <a:r>
              <a:rPr lang="en-US"/>
              <a:t>Virtual/Google Meet</a:t>
            </a:r>
            <a:endParaRPr/>
          </a:p>
          <a:p>
            <a:pPr marL="0" lvl="0" indent="0" algn="ctr" rtl="0">
              <a:lnSpc>
                <a:spcPct val="100000"/>
              </a:lnSpc>
              <a:spcBef>
                <a:spcPts val="360"/>
              </a:spcBef>
              <a:spcAft>
                <a:spcPts val="0"/>
              </a:spcAft>
              <a:buClr>
                <a:schemeClr val="accent6"/>
              </a:buClr>
              <a:buSzPts val="2400"/>
              <a:buNone/>
            </a:pPr>
            <a:r>
              <a:rPr lang="en-US"/>
              <a:t>9:00 AM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2c2cab5d697_0_0"/>
          <p:cNvSpPr txBox="1">
            <a:spLocks noGrp="1"/>
          </p:cNvSpPr>
          <p:nvPr>
            <p:ph type="body" idx="1"/>
          </p:nvPr>
        </p:nvSpPr>
        <p:spPr>
          <a:xfrm>
            <a:off x="658200" y="1643525"/>
            <a:ext cx="10875600" cy="4873500"/>
          </a:xfrm>
          <a:prstGeom prst="rect">
            <a:avLst/>
          </a:prstGeom>
        </p:spPr>
        <p:txBody>
          <a:bodyPr spcFirstLastPara="1" wrap="square" lIns="91425" tIns="45700" rIns="91425" bIns="45700" anchor="t" anchorCtr="0">
            <a:normAutofit lnSpcReduction="20000"/>
          </a:bodyPr>
          <a:lstStyle/>
          <a:p>
            <a:pPr marL="0" lvl="0" indent="0" algn="l" rtl="0">
              <a:spcBef>
                <a:spcPts val="360"/>
              </a:spcBef>
              <a:spcAft>
                <a:spcPts val="0"/>
              </a:spcAft>
              <a:buNone/>
            </a:pPr>
            <a:r>
              <a:rPr lang="en-US" sz="2300" b="1" i="1"/>
              <a:t>MISSION (Example):</a:t>
            </a:r>
            <a:r>
              <a:rPr lang="en-US" sz="2300"/>
              <a:t> Unite our small community in the fight against cancer by promoting awareness, providing support, and advocating for equitable access to resources and care through collaborative efforts, education, and outreach. </a:t>
            </a:r>
            <a:endParaRPr sz="2300"/>
          </a:p>
          <a:p>
            <a:pPr marL="0" lvl="0" indent="0" algn="l" rtl="0">
              <a:spcBef>
                <a:spcPts val="360"/>
              </a:spcBef>
              <a:spcAft>
                <a:spcPts val="0"/>
              </a:spcAft>
              <a:buNone/>
            </a:pPr>
            <a:endParaRPr sz="2300"/>
          </a:p>
          <a:p>
            <a:pPr marL="0" lvl="0" indent="0" algn="l" rtl="0">
              <a:spcBef>
                <a:spcPts val="360"/>
              </a:spcBef>
              <a:spcAft>
                <a:spcPts val="0"/>
              </a:spcAft>
              <a:buNone/>
            </a:pPr>
            <a:r>
              <a:rPr lang="en-US" sz="2300" b="1" i="1"/>
              <a:t>VISION (Example): </a:t>
            </a:r>
            <a:r>
              <a:rPr lang="en-US" sz="2300"/>
              <a:t>We envision a future that fosters hope, where every individual, regardless of background, has access to comprehensive cancer care, cancer incidence decreases, and the stigma surrounding cancer diminishes. </a:t>
            </a:r>
            <a:endParaRPr sz="2300"/>
          </a:p>
          <a:p>
            <a:pPr marL="0" lvl="0" indent="0" algn="l" rtl="0">
              <a:spcBef>
                <a:spcPts val="360"/>
              </a:spcBef>
              <a:spcAft>
                <a:spcPts val="0"/>
              </a:spcAft>
              <a:buNone/>
            </a:pPr>
            <a:endParaRPr sz="2300"/>
          </a:p>
          <a:p>
            <a:pPr marL="0" lvl="0" indent="0" algn="l" rtl="0">
              <a:spcBef>
                <a:spcPts val="360"/>
              </a:spcBef>
              <a:spcAft>
                <a:spcPts val="0"/>
              </a:spcAft>
              <a:buNone/>
            </a:pPr>
            <a:r>
              <a:rPr lang="en-US" sz="2300" b="1" i="1"/>
              <a:t>GOALS (Example): </a:t>
            </a:r>
            <a:endParaRPr sz="2300" b="1" i="1"/>
          </a:p>
          <a:p>
            <a:pPr marL="457200" lvl="0" indent="-374650" algn="l" rtl="0">
              <a:spcBef>
                <a:spcPts val="360"/>
              </a:spcBef>
              <a:spcAft>
                <a:spcPts val="0"/>
              </a:spcAft>
              <a:buSzPts val="2300"/>
              <a:buChar char="•"/>
            </a:pPr>
            <a:r>
              <a:rPr lang="en-US" sz="2300"/>
              <a:t>Short-Term - Organize a community-wide cancer awareness campaign or event aimed at educating residents about early detection methods and screening. </a:t>
            </a:r>
            <a:endParaRPr sz="2300"/>
          </a:p>
          <a:p>
            <a:pPr marL="457200" lvl="0" indent="0" algn="l" rtl="0">
              <a:spcBef>
                <a:spcPts val="360"/>
              </a:spcBef>
              <a:spcAft>
                <a:spcPts val="0"/>
              </a:spcAft>
              <a:buNone/>
            </a:pPr>
            <a:endParaRPr sz="2300"/>
          </a:p>
          <a:p>
            <a:pPr marL="457200" lvl="0" indent="-374650" algn="l" rtl="0">
              <a:spcBef>
                <a:spcPts val="360"/>
              </a:spcBef>
              <a:spcAft>
                <a:spcPts val="0"/>
              </a:spcAft>
              <a:buSzPts val="2300"/>
              <a:buChar char="•"/>
            </a:pPr>
            <a:r>
              <a:rPr lang="en-US" sz="2300"/>
              <a:t>Long-Term - Establish a comprehensive cancer support center offering services such as counseling and support groups. </a:t>
            </a:r>
            <a:endParaRPr sz="2300"/>
          </a:p>
          <a:p>
            <a:pPr marL="0" lvl="0" indent="0" algn="l" rtl="0">
              <a:spcBef>
                <a:spcPts val="360"/>
              </a:spcBef>
              <a:spcAft>
                <a:spcPts val="0"/>
              </a:spcAft>
              <a:buNone/>
            </a:pPr>
            <a:endParaRPr/>
          </a:p>
        </p:txBody>
      </p:sp>
      <p:sp>
        <p:nvSpPr>
          <p:cNvPr id="305" name="Google Shape;305;g2c2cab5d697_0_0"/>
          <p:cNvSpPr txBox="1">
            <a:spLocks noGrp="1"/>
          </p:cNvSpPr>
          <p:nvPr>
            <p:ph type="sldNum" idx="12"/>
          </p:nvPr>
        </p:nvSpPr>
        <p:spPr>
          <a:xfrm>
            <a:off x="10945368" y="457200"/>
            <a:ext cx="987600" cy="2742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Font typeface="Arial"/>
              <a:buNone/>
            </a:pPr>
            <a:fld id="{00000000-1234-1234-1234-123412341234}" type="slidenum">
              <a:rPr lang="en-US"/>
              <a:t>10</a:t>
            </a:fld>
            <a:endParaRPr/>
          </a:p>
        </p:txBody>
      </p:sp>
      <p:sp>
        <p:nvSpPr>
          <p:cNvPr id="306" name="Google Shape;306;g2c2cab5d697_0_0"/>
          <p:cNvSpPr txBox="1"/>
          <p:nvPr/>
        </p:nvSpPr>
        <p:spPr>
          <a:xfrm>
            <a:off x="758575" y="518400"/>
            <a:ext cx="10186800" cy="80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50" b="1">
                <a:solidFill>
                  <a:schemeClr val="accent6"/>
                </a:solidFill>
                <a:latin typeface="Arial Black"/>
                <a:ea typeface="Arial Black"/>
                <a:cs typeface="Arial Black"/>
                <a:sym typeface="Arial Black"/>
              </a:rPr>
              <a:t>Mission, Vision, Goals Cont. </a:t>
            </a:r>
            <a:endParaRPr sz="2850" b="1">
              <a:solidFill>
                <a:schemeClr val="accent6"/>
              </a:solidFill>
              <a:latin typeface="Arial Black"/>
              <a:ea typeface="Arial Black"/>
              <a:cs typeface="Arial Black"/>
              <a:sym typeface="Arial Black"/>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2bcbc62c29a_0_38"/>
          <p:cNvSpPr txBox="1">
            <a:spLocks noGrp="1"/>
          </p:cNvSpPr>
          <p:nvPr>
            <p:ph type="title"/>
          </p:nvPr>
        </p:nvSpPr>
        <p:spPr>
          <a:xfrm>
            <a:off x="213500" y="254100"/>
            <a:ext cx="11135400" cy="12699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chemeClr val="dk1"/>
              </a:buClr>
              <a:buSzPts val="1100"/>
              <a:buFont typeface="Arial"/>
              <a:buNone/>
            </a:pPr>
            <a:r>
              <a:rPr lang="en-US" sz="3900"/>
              <a:t>Recommended Community Health Coalition Structure and Operations:</a:t>
            </a:r>
            <a:endParaRPr sz="3900"/>
          </a:p>
        </p:txBody>
      </p:sp>
      <p:sp>
        <p:nvSpPr>
          <p:cNvPr id="312" name="Google Shape;312;g2bcbc62c29a_0_38"/>
          <p:cNvSpPr txBox="1">
            <a:spLocks noGrp="1"/>
          </p:cNvSpPr>
          <p:nvPr>
            <p:ph type="body" idx="2"/>
          </p:nvPr>
        </p:nvSpPr>
        <p:spPr>
          <a:xfrm>
            <a:off x="352338" y="1493241"/>
            <a:ext cx="4261500" cy="48153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None/>
            </a:pPr>
            <a:endParaRPr/>
          </a:p>
          <a:p>
            <a:pPr marL="457200" lvl="1" indent="0" algn="l" rtl="0">
              <a:lnSpc>
                <a:spcPct val="100000"/>
              </a:lnSpc>
              <a:spcBef>
                <a:spcPts val="360"/>
              </a:spcBef>
              <a:spcAft>
                <a:spcPts val="0"/>
              </a:spcAft>
              <a:buClr>
                <a:schemeClr val="accent6"/>
              </a:buClr>
              <a:buSzPts val="1400"/>
              <a:buNone/>
            </a:pPr>
            <a:endParaRPr/>
          </a:p>
          <a:p>
            <a:pPr marL="457200" lvl="1" indent="0" algn="l" rtl="0">
              <a:lnSpc>
                <a:spcPct val="100000"/>
              </a:lnSpc>
              <a:spcBef>
                <a:spcPts val="360"/>
              </a:spcBef>
              <a:spcAft>
                <a:spcPts val="0"/>
              </a:spcAft>
              <a:buClr>
                <a:schemeClr val="accent6"/>
              </a:buClr>
              <a:buSzPts val="1400"/>
              <a:buNone/>
            </a:pPr>
            <a:endParaRPr/>
          </a:p>
          <a:p>
            <a:pPr marL="457200" lvl="1" indent="0" algn="l" rtl="0">
              <a:lnSpc>
                <a:spcPct val="100000"/>
              </a:lnSpc>
              <a:spcBef>
                <a:spcPts val="360"/>
              </a:spcBef>
              <a:spcAft>
                <a:spcPts val="0"/>
              </a:spcAft>
              <a:buClr>
                <a:schemeClr val="accent6"/>
              </a:buClr>
              <a:buSzPts val="1400"/>
              <a:buNone/>
            </a:pPr>
            <a:endParaRPr/>
          </a:p>
        </p:txBody>
      </p:sp>
      <p:sp>
        <p:nvSpPr>
          <p:cNvPr id="313" name="Google Shape;313;g2bcbc62c29a_0_38"/>
          <p:cNvSpPr txBox="1">
            <a:spLocks noGrp="1"/>
          </p:cNvSpPr>
          <p:nvPr>
            <p:ph type="sldNum" idx="12"/>
          </p:nvPr>
        </p:nvSpPr>
        <p:spPr>
          <a:xfrm>
            <a:off x="10945368" y="457200"/>
            <a:ext cx="987600" cy="274200"/>
          </a:xfrm>
          <a:prstGeom prst="rect">
            <a:avLst/>
          </a:prstGeom>
          <a:noFill/>
          <a:ln>
            <a:noFill/>
          </a:ln>
        </p:spPr>
        <p:txBody>
          <a:bodyPr spcFirstLastPara="1" wrap="square" lIns="91425" tIns="45700" rIns="91425" bIns="45700" anchor="ctr" anchorCtr="0">
            <a:normAutofit lnSpcReduction="10000"/>
          </a:bodyPr>
          <a:lstStyle/>
          <a:p>
            <a:pPr marL="0" lvl="0" indent="0" algn="ctr" rtl="0">
              <a:spcBef>
                <a:spcPts val="0"/>
              </a:spcBef>
              <a:spcAft>
                <a:spcPts val="0"/>
              </a:spcAft>
              <a:buNone/>
            </a:pPr>
            <a:fld id="{00000000-1234-1234-1234-123412341234}" type="slidenum">
              <a:rPr lang="en-US"/>
              <a:t>11</a:t>
            </a:fld>
            <a:endParaRPr/>
          </a:p>
        </p:txBody>
      </p:sp>
      <p:sp>
        <p:nvSpPr>
          <p:cNvPr id="314" name="Google Shape;314;g2bcbc62c29a_0_38"/>
          <p:cNvSpPr txBox="1"/>
          <p:nvPr/>
        </p:nvSpPr>
        <p:spPr>
          <a:xfrm>
            <a:off x="213500" y="1986825"/>
            <a:ext cx="9109800" cy="44028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Designate a health department staff person to staff and provide support to the CHC</a:t>
            </a:r>
            <a:endParaRPr sz="200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000">
              <a:solidFill>
                <a:schemeClr val="dk1"/>
              </a:solidFill>
              <a:latin typeface="Times New Roman"/>
              <a:ea typeface="Times New Roman"/>
              <a:cs typeface="Times New Roman"/>
              <a:sym typeface="Times New Roman"/>
            </a:endParaRPr>
          </a:p>
          <a:p>
            <a:pPr marL="457200" lvl="0" indent="-35560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Identify the chairperson or chairpersons (may include health officer or designee)</a:t>
            </a:r>
            <a:endParaRPr sz="200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000">
              <a:solidFill>
                <a:schemeClr val="dk1"/>
              </a:solidFill>
              <a:latin typeface="Times New Roman"/>
              <a:ea typeface="Times New Roman"/>
              <a:cs typeface="Times New Roman"/>
              <a:sym typeface="Times New Roman"/>
            </a:endParaRPr>
          </a:p>
          <a:p>
            <a:pPr marL="457200" lvl="0" indent="-35560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Identify a non-health department person to co-chair the CHC (option of health officer)</a:t>
            </a:r>
            <a:endParaRPr sz="200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000">
              <a:solidFill>
                <a:schemeClr val="dk1"/>
              </a:solidFill>
              <a:latin typeface="Times New Roman"/>
              <a:ea typeface="Times New Roman"/>
              <a:cs typeface="Times New Roman"/>
              <a:sym typeface="Times New Roman"/>
            </a:endParaRPr>
          </a:p>
          <a:p>
            <a:pPr marL="457200" lvl="0" indent="-35560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Develop a list of persons/groups from whom representatives should be sought</a:t>
            </a:r>
            <a:endParaRPr sz="200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000">
              <a:solidFill>
                <a:schemeClr val="dk1"/>
              </a:solidFill>
              <a:latin typeface="Times New Roman"/>
              <a:ea typeface="Times New Roman"/>
              <a:cs typeface="Times New Roman"/>
              <a:sym typeface="Times New Roman"/>
            </a:endParaRPr>
          </a:p>
          <a:p>
            <a:pPr marL="457200" lvl="0" indent="-35560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Seek volunteer assistance from community groups and CHC members</a:t>
            </a:r>
            <a:endParaRPr sz="200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000">
              <a:solidFill>
                <a:schemeClr val="dk1"/>
              </a:solidFill>
              <a:latin typeface="Times New Roman"/>
              <a:ea typeface="Times New Roman"/>
              <a:cs typeface="Times New Roman"/>
              <a:sym typeface="Times New Roman"/>
            </a:endParaRPr>
          </a:p>
          <a:p>
            <a:pPr marL="457200" lvl="0" indent="-35560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Develop vision, mission, goals and objectives for the CHC</a:t>
            </a:r>
            <a:endParaRPr sz="200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000">
              <a:solidFill>
                <a:schemeClr val="dk1"/>
              </a:solidFill>
              <a:latin typeface="Times New Roman"/>
              <a:ea typeface="Times New Roman"/>
              <a:cs typeface="Times New Roman"/>
              <a:sym typeface="Times New Roman"/>
            </a:endParaRPr>
          </a:p>
          <a:p>
            <a:pPr marL="457200" lvl="0" indent="-355600" algn="l" rtl="0">
              <a:spcBef>
                <a:spcPts val="0"/>
              </a:spcBef>
              <a:spcAft>
                <a:spcPts val="0"/>
              </a:spcAft>
              <a:buClr>
                <a:schemeClr val="dk1"/>
              </a:buClr>
              <a:buSzPts val="2000"/>
              <a:buFont typeface="Times New Roman"/>
              <a:buChar char="●"/>
            </a:pPr>
            <a:r>
              <a:rPr lang="en-US" sz="2000">
                <a:solidFill>
                  <a:schemeClr val="dk1"/>
                </a:solidFill>
                <a:latin typeface="Times New Roman"/>
                <a:ea typeface="Times New Roman"/>
                <a:cs typeface="Times New Roman"/>
                <a:sym typeface="Times New Roman"/>
              </a:rPr>
              <a:t>Establish meeting frequency and locations</a:t>
            </a:r>
            <a:endParaRPr sz="20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2800">
              <a:solidFill>
                <a:schemeClr val="accent6"/>
              </a:solidFill>
              <a:latin typeface="EB Garamond"/>
              <a:ea typeface="EB Garamond"/>
              <a:cs typeface="EB Garamond"/>
              <a:sym typeface="EB Garamond"/>
            </a:endParaRPr>
          </a:p>
        </p:txBody>
      </p:sp>
      <p:pic>
        <p:nvPicPr>
          <p:cNvPr id="315" name="Google Shape;315;g2bcbc62c29a_0_38"/>
          <p:cNvPicPr preferRelativeResize="0"/>
          <p:nvPr/>
        </p:nvPicPr>
        <p:blipFill>
          <a:blip r:embed="rId3">
            <a:alphaModFix/>
          </a:blip>
          <a:stretch>
            <a:fillRect/>
          </a:stretch>
        </p:blipFill>
        <p:spPr>
          <a:xfrm>
            <a:off x="8801100" y="4152900"/>
            <a:ext cx="2563900" cy="2563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g2c1d33f2c7f_0_2"/>
          <p:cNvSpPr txBox="1">
            <a:spLocks noGrp="1"/>
          </p:cNvSpPr>
          <p:nvPr>
            <p:ph type="title"/>
          </p:nvPr>
        </p:nvSpPr>
        <p:spPr>
          <a:xfrm>
            <a:off x="803325" y="553625"/>
            <a:ext cx="3932100" cy="1714500"/>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r>
              <a:rPr lang="en-US"/>
              <a:t>Agency Updates/Other Business:</a:t>
            </a:r>
            <a:endParaRPr/>
          </a:p>
        </p:txBody>
      </p:sp>
      <p:sp>
        <p:nvSpPr>
          <p:cNvPr id="321" name="Google Shape;321;g2c1d33f2c7f_0_2"/>
          <p:cNvSpPr txBox="1">
            <a:spLocks noGrp="1"/>
          </p:cNvSpPr>
          <p:nvPr>
            <p:ph type="body" idx="1"/>
          </p:nvPr>
        </p:nvSpPr>
        <p:spPr>
          <a:xfrm>
            <a:off x="5183188" y="987425"/>
            <a:ext cx="6172200" cy="4873500"/>
          </a:xfrm>
          <a:prstGeom prst="rect">
            <a:avLst/>
          </a:prstGeom>
        </p:spPr>
        <p:txBody>
          <a:bodyPr spcFirstLastPara="1" wrap="square" lIns="91425" tIns="45700" rIns="91425" bIns="45700" anchor="t" anchorCtr="0">
            <a:normAutofit/>
          </a:bodyPr>
          <a:lstStyle/>
          <a:p>
            <a:pPr marL="0" lvl="0" indent="0" algn="ctr" rtl="0">
              <a:spcBef>
                <a:spcPts val="360"/>
              </a:spcBef>
              <a:spcAft>
                <a:spcPts val="0"/>
              </a:spcAft>
              <a:buNone/>
            </a:pPr>
            <a:r>
              <a:rPr lang="en-US" sz="3000">
                <a:latin typeface="Arial Black"/>
                <a:ea typeface="Arial Black"/>
                <a:cs typeface="Arial Black"/>
                <a:sym typeface="Arial Black"/>
              </a:rPr>
              <a:t>ACTION ITEMS: </a:t>
            </a:r>
            <a:endParaRPr sz="3000">
              <a:latin typeface="Arial Black"/>
              <a:ea typeface="Arial Black"/>
              <a:cs typeface="Arial Black"/>
              <a:sym typeface="Arial Black"/>
            </a:endParaRPr>
          </a:p>
          <a:p>
            <a:pPr marL="0" lvl="0" indent="0" algn="ctr" rtl="0">
              <a:spcBef>
                <a:spcPts val="360"/>
              </a:spcBef>
              <a:spcAft>
                <a:spcPts val="0"/>
              </a:spcAft>
              <a:buNone/>
            </a:pPr>
            <a:endParaRPr sz="3000">
              <a:latin typeface="Arial Black"/>
              <a:ea typeface="Arial Black"/>
              <a:cs typeface="Arial Black"/>
              <a:sym typeface="Arial Black"/>
            </a:endParaRPr>
          </a:p>
          <a:p>
            <a:pPr marL="457200" lvl="0" indent="-342900" algn="l" rtl="0">
              <a:spcBef>
                <a:spcPts val="360"/>
              </a:spcBef>
              <a:spcAft>
                <a:spcPts val="0"/>
              </a:spcAft>
              <a:buSzPts val="1800"/>
              <a:buFont typeface="EB Garamond"/>
              <a:buChar char="•"/>
            </a:pPr>
            <a:r>
              <a:rPr lang="en-US" sz="1800"/>
              <a:t>Coalition members will do individual research on the Cologuard test to be discussed at the next meeting </a:t>
            </a:r>
            <a:endParaRPr sz="1800"/>
          </a:p>
          <a:p>
            <a:pPr marL="914400" lvl="0" indent="0" algn="l" rtl="0">
              <a:spcBef>
                <a:spcPts val="360"/>
              </a:spcBef>
              <a:spcAft>
                <a:spcPts val="0"/>
              </a:spcAft>
              <a:buNone/>
            </a:pPr>
            <a:endParaRPr sz="1800"/>
          </a:p>
          <a:p>
            <a:pPr marL="457200" lvl="0" indent="-330200" algn="l" rtl="0">
              <a:spcBef>
                <a:spcPts val="360"/>
              </a:spcBef>
              <a:spcAft>
                <a:spcPts val="0"/>
              </a:spcAft>
              <a:buSzPts val="1600"/>
              <a:buFont typeface="EB Garamond"/>
              <a:buChar char="•"/>
            </a:pPr>
            <a:r>
              <a:rPr lang="en-US" sz="1600"/>
              <a:t>Autumn will share the Minimal Clinical Elements for skin and colorectal cancer screening as provided by MDH</a:t>
            </a:r>
            <a:endParaRPr sz="1600"/>
          </a:p>
          <a:p>
            <a:pPr marL="914400" lvl="0" indent="0" algn="l" rtl="0">
              <a:spcBef>
                <a:spcPts val="360"/>
              </a:spcBef>
              <a:spcAft>
                <a:spcPts val="0"/>
              </a:spcAft>
              <a:buNone/>
            </a:pPr>
            <a:endParaRPr sz="1600"/>
          </a:p>
          <a:p>
            <a:pPr marL="457200" lvl="0" indent="-330200" algn="l" rtl="0">
              <a:spcBef>
                <a:spcPts val="360"/>
              </a:spcBef>
              <a:spcAft>
                <a:spcPts val="0"/>
              </a:spcAft>
              <a:buSzPts val="1600"/>
              <a:buChar char="•"/>
            </a:pPr>
            <a:r>
              <a:rPr lang="en-US" sz="1600"/>
              <a:t>Autumn will reach out to local surgeons involved in colorectal cancer screening to gather information about cologuard testing. </a:t>
            </a:r>
            <a:endParaRPr sz="1600"/>
          </a:p>
          <a:p>
            <a:pPr marL="914400" lvl="0" indent="0" algn="l" rtl="0">
              <a:spcBef>
                <a:spcPts val="360"/>
              </a:spcBef>
              <a:spcAft>
                <a:spcPts val="0"/>
              </a:spcAft>
              <a:buNone/>
            </a:pPr>
            <a:endParaRPr sz="1600"/>
          </a:p>
          <a:p>
            <a:pPr marL="457200" lvl="0" indent="-330200" algn="l" rtl="0">
              <a:spcBef>
                <a:spcPts val="360"/>
              </a:spcBef>
              <a:spcAft>
                <a:spcPts val="0"/>
              </a:spcAft>
              <a:buSzPts val="1600"/>
              <a:buChar char="•"/>
            </a:pPr>
            <a:r>
              <a:rPr lang="en-US" sz="1600"/>
              <a:t>Coalition members will consider mission, vision, and goals to be discussed at next meeting</a:t>
            </a:r>
            <a:endParaRPr sz="1600"/>
          </a:p>
        </p:txBody>
      </p:sp>
      <p:sp>
        <p:nvSpPr>
          <p:cNvPr id="322" name="Google Shape;322;g2c1d33f2c7f_0_2"/>
          <p:cNvSpPr txBox="1">
            <a:spLocks noGrp="1"/>
          </p:cNvSpPr>
          <p:nvPr>
            <p:ph type="body" idx="2"/>
          </p:nvPr>
        </p:nvSpPr>
        <p:spPr>
          <a:xfrm>
            <a:off x="839788" y="2400300"/>
            <a:ext cx="3932100" cy="3811500"/>
          </a:xfrm>
          <a:prstGeom prst="rect">
            <a:avLst/>
          </a:prstGeom>
        </p:spPr>
        <p:txBody>
          <a:bodyPr spcFirstLastPara="1" wrap="square" lIns="91425" tIns="45700" rIns="91425" bIns="45700" anchor="t" anchorCtr="0">
            <a:normAutofit/>
          </a:bodyPr>
          <a:lstStyle/>
          <a:p>
            <a:pPr marL="457200" lvl="0" indent="-330200" algn="l" rtl="0">
              <a:spcBef>
                <a:spcPts val="360"/>
              </a:spcBef>
              <a:spcAft>
                <a:spcPts val="0"/>
              </a:spcAft>
              <a:buSzPts val="1600"/>
              <a:buChar char="●"/>
            </a:pPr>
            <a:r>
              <a:rPr lang="en-US"/>
              <a:t>Sandy Bell of Cindy’s Fund and Fred Gregg of Gregg’s pharmacy want to increase screening by offering Cologuard. </a:t>
            </a:r>
            <a:endParaRPr/>
          </a:p>
          <a:p>
            <a:pPr marL="457200" lvl="0" indent="0" algn="l" rtl="0">
              <a:spcBef>
                <a:spcPts val="360"/>
              </a:spcBef>
              <a:spcAft>
                <a:spcPts val="0"/>
              </a:spcAft>
              <a:buNone/>
            </a:pPr>
            <a:endParaRPr/>
          </a:p>
          <a:p>
            <a:pPr marL="457200" lvl="0" indent="-330200" algn="l" rtl="0">
              <a:spcBef>
                <a:spcPts val="360"/>
              </a:spcBef>
              <a:spcAft>
                <a:spcPts val="0"/>
              </a:spcAft>
              <a:buSzPts val="1600"/>
              <a:buChar char="●"/>
            </a:pPr>
            <a:r>
              <a:rPr lang="en-US"/>
              <a:t>Ellie Folk is Allegany County Health Department’s new BCCP/CPEST coordinator. Paula McKenzie is now ACHD’s Director of Nursing!</a:t>
            </a:r>
            <a:endParaRPr/>
          </a:p>
          <a:p>
            <a:pPr marL="457200" lvl="0" indent="-330200" algn="l" rtl="0">
              <a:spcBef>
                <a:spcPts val="0"/>
              </a:spcBef>
              <a:spcAft>
                <a:spcPts val="0"/>
              </a:spcAft>
              <a:buSzPts val="1600"/>
              <a:buChar char="●"/>
            </a:pPr>
            <a:endParaRPr/>
          </a:p>
          <a:p>
            <a:pPr marL="457200" lvl="0" indent="0" algn="l" rtl="0">
              <a:spcBef>
                <a:spcPts val="360"/>
              </a:spcBef>
              <a:spcAft>
                <a:spcPts val="0"/>
              </a:spcAft>
              <a:buNone/>
            </a:pPr>
            <a:endParaRPr/>
          </a:p>
        </p:txBody>
      </p:sp>
      <p:sp>
        <p:nvSpPr>
          <p:cNvPr id="323" name="Google Shape;323;g2c1d33f2c7f_0_2"/>
          <p:cNvSpPr txBox="1">
            <a:spLocks noGrp="1"/>
          </p:cNvSpPr>
          <p:nvPr>
            <p:ph type="sldNum" idx="12"/>
          </p:nvPr>
        </p:nvSpPr>
        <p:spPr>
          <a:xfrm>
            <a:off x="10945368" y="457200"/>
            <a:ext cx="987600" cy="2742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9"/>
          <p:cNvSpPr txBox="1">
            <a:spLocks noGrp="1"/>
          </p:cNvSpPr>
          <p:nvPr>
            <p:ph type="title"/>
          </p:nvPr>
        </p:nvSpPr>
        <p:spPr>
          <a:xfrm>
            <a:off x="3685034" y="1224059"/>
            <a:ext cx="8165700" cy="768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6"/>
              </a:buClr>
              <a:buSzPts val="4400"/>
              <a:buFont typeface="Arial Black"/>
              <a:buNone/>
            </a:pPr>
            <a:r>
              <a:rPr lang="en-US"/>
              <a:t>NEXT MEETING - HYBRID</a:t>
            </a:r>
            <a:endParaRPr/>
          </a:p>
        </p:txBody>
      </p:sp>
      <p:sp>
        <p:nvSpPr>
          <p:cNvPr id="329" name="Google Shape;329;p9"/>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13</a:t>
            </a:fld>
            <a:endParaRPr/>
          </a:p>
        </p:txBody>
      </p:sp>
      <p:sp>
        <p:nvSpPr>
          <p:cNvPr id="330" name="Google Shape;330;p9"/>
          <p:cNvSpPr txBox="1">
            <a:spLocks noGrp="1"/>
          </p:cNvSpPr>
          <p:nvPr>
            <p:ph type="body" idx="2"/>
          </p:nvPr>
        </p:nvSpPr>
        <p:spPr>
          <a:xfrm>
            <a:off x="3685032" y="2877312"/>
            <a:ext cx="8247888" cy="3684588"/>
          </a:xfrm>
          <a:prstGeom prst="rect">
            <a:avLst/>
          </a:prstGeom>
          <a:noFill/>
          <a:ln>
            <a:noFill/>
          </a:ln>
        </p:spPr>
        <p:txBody>
          <a:bodyPr spcFirstLastPara="1" wrap="square" lIns="45700" tIns="45700" rIns="45700" bIns="45700" anchor="t" anchorCtr="0">
            <a:noAutofit/>
          </a:bodyPr>
          <a:lstStyle/>
          <a:p>
            <a:pPr marL="0" lvl="0" indent="0" algn="l" rtl="0">
              <a:lnSpc>
                <a:spcPct val="100000"/>
              </a:lnSpc>
              <a:spcBef>
                <a:spcPts val="0"/>
              </a:spcBef>
              <a:spcAft>
                <a:spcPts val="0"/>
              </a:spcAft>
              <a:buClr>
                <a:schemeClr val="accent6"/>
              </a:buClr>
              <a:buSzPts val="2000"/>
              <a:buNone/>
            </a:pPr>
            <a:r>
              <a:rPr lang="en-US" sz="2000" b="1" dirty="0"/>
              <a:t>Thursday, June 13, 2024, at 9:00 AM, In-Person Meeting Location TBD</a:t>
            </a:r>
            <a:endParaRPr dirty="0"/>
          </a:p>
          <a:p>
            <a:pPr marL="0" lvl="0" indent="0" algn="l" rtl="0">
              <a:lnSpc>
                <a:spcPct val="100000"/>
              </a:lnSpc>
              <a:spcBef>
                <a:spcPts val="360"/>
              </a:spcBef>
              <a:spcAft>
                <a:spcPts val="0"/>
              </a:spcAft>
              <a:buClr>
                <a:schemeClr val="accent6"/>
              </a:buClr>
              <a:buSzPts val="2000"/>
              <a:buNone/>
            </a:pPr>
            <a:endParaRPr lang="en-US" sz="2000" dirty="0"/>
          </a:p>
          <a:p>
            <a:pPr marL="0" lvl="0" indent="0" algn="l" rtl="0">
              <a:lnSpc>
                <a:spcPct val="100000"/>
              </a:lnSpc>
              <a:spcBef>
                <a:spcPts val="360"/>
              </a:spcBef>
              <a:spcAft>
                <a:spcPts val="0"/>
              </a:spcAft>
              <a:buClr>
                <a:schemeClr val="accent6"/>
              </a:buClr>
              <a:buSzPts val="2000"/>
              <a:buNone/>
            </a:pPr>
            <a:r>
              <a:rPr lang="en-US" sz="2000" dirty="0"/>
              <a:t>Cancer Coalition Quarterly Meeting</a:t>
            </a:r>
          </a:p>
          <a:p>
            <a:pPr marL="0" lvl="0" indent="0" algn="l" rtl="0">
              <a:lnSpc>
                <a:spcPct val="100000"/>
              </a:lnSpc>
              <a:spcBef>
                <a:spcPts val="360"/>
              </a:spcBef>
              <a:spcAft>
                <a:spcPts val="0"/>
              </a:spcAft>
              <a:buClr>
                <a:schemeClr val="accent6"/>
              </a:buClr>
              <a:buSzPts val="2000"/>
              <a:buNone/>
            </a:pPr>
            <a:r>
              <a:rPr lang="en-US" sz="2000" dirty="0"/>
              <a:t>Thursday, June 13 · 9:00 – 10:30am</a:t>
            </a:r>
          </a:p>
          <a:p>
            <a:pPr marL="0" lvl="0" indent="0" algn="l" rtl="0">
              <a:lnSpc>
                <a:spcPct val="100000"/>
              </a:lnSpc>
              <a:spcBef>
                <a:spcPts val="360"/>
              </a:spcBef>
              <a:spcAft>
                <a:spcPts val="0"/>
              </a:spcAft>
              <a:buClr>
                <a:schemeClr val="accent6"/>
              </a:buClr>
              <a:buSzPts val="2000"/>
              <a:buNone/>
            </a:pPr>
            <a:r>
              <a:rPr lang="en-US" sz="2000" dirty="0"/>
              <a:t>Time zone: America/</a:t>
            </a:r>
            <a:r>
              <a:rPr lang="en-US" sz="2000" dirty="0" err="1"/>
              <a:t>New_York</a:t>
            </a:r>
            <a:endParaRPr lang="en-US" sz="2000" dirty="0"/>
          </a:p>
          <a:p>
            <a:pPr marL="0" lvl="0" indent="0" algn="l" rtl="0">
              <a:lnSpc>
                <a:spcPct val="100000"/>
              </a:lnSpc>
              <a:spcBef>
                <a:spcPts val="360"/>
              </a:spcBef>
              <a:spcAft>
                <a:spcPts val="0"/>
              </a:spcAft>
              <a:buClr>
                <a:schemeClr val="accent6"/>
              </a:buClr>
              <a:buSzPts val="2000"/>
              <a:buNone/>
            </a:pPr>
            <a:r>
              <a:rPr lang="en-US" sz="2000" dirty="0"/>
              <a:t>Google Meet joining info</a:t>
            </a:r>
          </a:p>
          <a:p>
            <a:pPr marL="0" lvl="0" indent="0" algn="l" rtl="0">
              <a:lnSpc>
                <a:spcPct val="100000"/>
              </a:lnSpc>
              <a:spcBef>
                <a:spcPts val="360"/>
              </a:spcBef>
              <a:spcAft>
                <a:spcPts val="0"/>
              </a:spcAft>
              <a:buClr>
                <a:schemeClr val="accent6"/>
              </a:buClr>
              <a:buSzPts val="2000"/>
              <a:buNone/>
            </a:pPr>
            <a:r>
              <a:rPr lang="en-US" sz="2000" dirty="0"/>
              <a:t>Video call link: https://meet.google.com/awn-hqdm-obv</a:t>
            </a:r>
          </a:p>
          <a:p>
            <a:pPr marL="0" lvl="0" indent="0" algn="l" rtl="0">
              <a:lnSpc>
                <a:spcPct val="100000"/>
              </a:lnSpc>
              <a:spcBef>
                <a:spcPts val="360"/>
              </a:spcBef>
              <a:spcAft>
                <a:spcPts val="0"/>
              </a:spcAft>
              <a:buClr>
                <a:schemeClr val="accent6"/>
              </a:buClr>
              <a:buSzPts val="2000"/>
              <a:buNone/>
            </a:pPr>
            <a:r>
              <a:rPr lang="en-US" sz="2000" dirty="0"/>
              <a:t>Or dial: ‪(US) +1 484-930-0366‬ PIN: ‪293 964 537‬#</a:t>
            </a:r>
          </a:p>
          <a:p>
            <a:pPr marL="0" lvl="0" indent="0" algn="l" rtl="0">
              <a:lnSpc>
                <a:spcPct val="100000"/>
              </a:lnSpc>
              <a:spcBef>
                <a:spcPts val="360"/>
              </a:spcBef>
              <a:spcAft>
                <a:spcPts val="0"/>
              </a:spcAft>
              <a:buClr>
                <a:schemeClr val="accent6"/>
              </a:buClr>
              <a:buSzPts val="2000"/>
              <a:buNone/>
            </a:pPr>
            <a:r>
              <a:rPr lang="en-US" sz="2000" dirty="0"/>
              <a:t>More phone numbers: https://tel.meet/awn-hqdm-obv?pin=1155004386130</a:t>
            </a:r>
            <a:endParaRPr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
          <p:cNvSpPr txBox="1">
            <a:spLocks noGrp="1"/>
          </p:cNvSpPr>
          <p:nvPr>
            <p:ph type="title"/>
          </p:nvPr>
        </p:nvSpPr>
        <p:spPr>
          <a:xfrm>
            <a:off x="727829" y="802994"/>
            <a:ext cx="5693664" cy="76809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6"/>
              </a:buClr>
              <a:buSzPts val="4400"/>
              <a:buFont typeface="Arial Black"/>
              <a:buNone/>
            </a:pPr>
            <a:r>
              <a:rPr lang="en-US" sz="4400" b="1">
                <a:solidFill>
                  <a:schemeClr val="accent6"/>
                </a:solidFill>
                <a:latin typeface="Arial Black"/>
                <a:ea typeface="Arial Black"/>
                <a:cs typeface="Arial Black"/>
                <a:sym typeface="Arial Black"/>
              </a:rPr>
              <a:t>AGENDA</a:t>
            </a:r>
            <a:endParaRPr sz="4400" b="1">
              <a:solidFill>
                <a:schemeClr val="accent6"/>
              </a:solidFill>
              <a:latin typeface="Arial Black"/>
              <a:ea typeface="Arial Black"/>
              <a:cs typeface="Arial Black"/>
              <a:sym typeface="Arial Black"/>
            </a:endParaRPr>
          </a:p>
        </p:txBody>
      </p:sp>
      <p:sp>
        <p:nvSpPr>
          <p:cNvPr id="243" name="Google Shape;243;p2"/>
          <p:cNvSpPr txBox="1">
            <a:spLocks noGrp="1"/>
          </p:cNvSpPr>
          <p:nvPr>
            <p:ph type="body" idx="1"/>
          </p:nvPr>
        </p:nvSpPr>
        <p:spPr>
          <a:xfrm>
            <a:off x="355150" y="1867925"/>
            <a:ext cx="7094400" cy="4599600"/>
          </a:xfrm>
          <a:prstGeom prst="rect">
            <a:avLst/>
          </a:prstGeom>
          <a:noFill/>
          <a:ln>
            <a:noFill/>
          </a:ln>
        </p:spPr>
        <p:txBody>
          <a:bodyPr spcFirstLastPara="1" wrap="square" lIns="91425" tIns="45700" rIns="91425" bIns="45700" anchor="t" anchorCtr="0">
            <a:noAutofit/>
          </a:bodyPr>
          <a:lstStyle/>
          <a:p>
            <a:pPr marL="457200" lvl="0" indent="-457200" algn="l" rtl="0">
              <a:lnSpc>
                <a:spcPct val="150000"/>
              </a:lnSpc>
              <a:spcBef>
                <a:spcPts val="0"/>
              </a:spcBef>
              <a:spcAft>
                <a:spcPts val="0"/>
              </a:spcAft>
              <a:buClr>
                <a:schemeClr val="accent6"/>
              </a:buClr>
              <a:buSzPts val="1800"/>
              <a:buAutoNum type="arabicPeriod"/>
            </a:pPr>
            <a:r>
              <a:rPr lang="en-US" sz="1800"/>
              <a:t>Welcome and Introductions</a:t>
            </a:r>
            <a:endParaRPr/>
          </a:p>
          <a:p>
            <a:pPr marL="342900" lvl="0" indent="-228600" algn="l" rtl="0">
              <a:lnSpc>
                <a:spcPct val="150000"/>
              </a:lnSpc>
              <a:spcBef>
                <a:spcPts val="0"/>
              </a:spcBef>
              <a:spcAft>
                <a:spcPts val="0"/>
              </a:spcAft>
              <a:buClr>
                <a:schemeClr val="accent6"/>
              </a:buClr>
              <a:buSzPts val="1800"/>
              <a:buFont typeface="Arial Black"/>
              <a:buNone/>
            </a:pPr>
            <a:endParaRPr sz="1800"/>
          </a:p>
          <a:p>
            <a:pPr marL="457200" lvl="0" indent="-457200" algn="l" rtl="0">
              <a:lnSpc>
                <a:spcPct val="150000"/>
              </a:lnSpc>
              <a:spcBef>
                <a:spcPts val="0"/>
              </a:spcBef>
              <a:spcAft>
                <a:spcPts val="0"/>
              </a:spcAft>
              <a:buClr>
                <a:schemeClr val="accent6"/>
              </a:buClr>
              <a:buSzPts val="1800"/>
              <a:buAutoNum type="arabicPeriod"/>
            </a:pPr>
            <a:r>
              <a:rPr lang="en-US" sz="1800"/>
              <a:t>CPEST Grant Updates, Program Eligibility Requirements </a:t>
            </a:r>
            <a:endParaRPr/>
          </a:p>
          <a:p>
            <a:pPr marL="342900" lvl="0" indent="-228600" algn="l" rtl="0">
              <a:lnSpc>
                <a:spcPct val="150000"/>
              </a:lnSpc>
              <a:spcBef>
                <a:spcPts val="0"/>
              </a:spcBef>
              <a:spcAft>
                <a:spcPts val="0"/>
              </a:spcAft>
              <a:buClr>
                <a:schemeClr val="accent6"/>
              </a:buClr>
              <a:buSzPts val="1800"/>
              <a:buFont typeface="Arial Black"/>
              <a:buNone/>
            </a:pPr>
            <a:endParaRPr sz="1800"/>
          </a:p>
          <a:p>
            <a:pPr marL="457200" lvl="0" indent="-457200" algn="l" rtl="0">
              <a:lnSpc>
                <a:spcPct val="150000"/>
              </a:lnSpc>
              <a:spcBef>
                <a:spcPts val="0"/>
              </a:spcBef>
              <a:spcAft>
                <a:spcPts val="0"/>
              </a:spcAft>
              <a:buClr>
                <a:schemeClr val="accent6"/>
              </a:buClr>
              <a:buSzPts val="1800"/>
              <a:buAutoNum type="arabicPeriod"/>
            </a:pPr>
            <a:r>
              <a:rPr lang="en-US" sz="1800"/>
              <a:t>Community Outreach/Successes/Challenges</a:t>
            </a:r>
            <a:endParaRPr sz="1800"/>
          </a:p>
          <a:p>
            <a:pPr marL="0" lvl="0" indent="0" algn="l" rtl="0">
              <a:lnSpc>
                <a:spcPct val="150000"/>
              </a:lnSpc>
              <a:spcBef>
                <a:spcPts val="0"/>
              </a:spcBef>
              <a:spcAft>
                <a:spcPts val="0"/>
              </a:spcAft>
              <a:buNone/>
            </a:pPr>
            <a:endParaRPr sz="1800"/>
          </a:p>
          <a:p>
            <a:pPr marL="457200" lvl="0" indent="-457200" algn="l" rtl="0">
              <a:lnSpc>
                <a:spcPct val="150000"/>
              </a:lnSpc>
              <a:spcBef>
                <a:spcPts val="0"/>
              </a:spcBef>
              <a:spcAft>
                <a:spcPts val="0"/>
              </a:spcAft>
              <a:buSzPts val="1800"/>
              <a:buAutoNum type="arabicPeriod"/>
            </a:pPr>
            <a:r>
              <a:rPr lang="en-US" sz="1800"/>
              <a:t>Mission, Vision, Goals of the Coalition </a:t>
            </a:r>
            <a:endParaRPr sz="1800"/>
          </a:p>
          <a:p>
            <a:pPr marL="0" lvl="0" indent="0" algn="l" rtl="0">
              <a:lnSpc>
                <a:spcPct val="150000"/>
              </a:lnSpc>
              <a:spcBef>
                <a:spcPts val="0"/>
              </a:spcBef>
              <a:spcAft>
                <a:spcPts val="0"/>
              </a:spcAft>
              <a:buNone/>
            </a:pPr>
            <a:endParaRPr sz="1800"/>
          </a:p>
          <a:p>
            <a:pPr marL="457200" lvl="0" indent="-457200" algn="l" rtl="0">
              <a:lnSpc>
                <a:spcPct val="150000"/>
              </a:lnSpc>
              <a:spcBef>
                <a:spcPts val="0"/>
              </a:spcBef>
              <a:spcAft>
                <a:spcPts val="0"/>
              </a:spcAft>
              <a:buClr>
                <a:schemeClr val="accent6"/>
              </a:buClr>
              <a:buSzPts val="1800"/>
              <a:buAutoNum type="arabicPeriod"/>
            </a:pPr>
            <a:r>
              <a:rPr lang="en-US" sz="1800"/>
              <a:t>Agency Updates</a:t>
            </a:r>
            <a:endParaRPr/>
          </a:p>
          <a:p>
            <a:pPr marL="342900" lvl="0" indent="-228600" algn="l" rtl="0">
              <a:lnSpc>
                <a:spcPct val="150000"/>
              </a:lnSpc>
              <a:spcBef>
                <a:spcPts val="0"/>
              </a:spcBef>
              <a:spcAft>
                <a:spcPts val="0"/>
              </a:spcAft>
              <a:buClr>
                <a:schemeClr val="accent6"/>
              </a:buClr>
              <a:buSzPts val="1800"/>
              <a:buFont typeface="Arial Black"/>
              <a:buNone/>
            </a:pPr>
            <a:endParaRPr sz="1800"/>
          </a:p>
          <a:p>
            <a:pPr marL="457200" lvl="0" indent="-457200" algn="l" rtl="0">
              <a:lnSpc>
                <a:spcPct val="150000"/>
              </a:lnSpc>
              <a:spcBef>
                <a:spcPts val="0"/>
              </a:spcBef>
              <a:spcAft>
                <a:spcPts val="0"/>
              </a:spcAft>
              <a:buClr>
                <a:schemeClr val="accent6"/>
              </a:buClr>
              <a:buSzPts val="1800"/>
              <a:buAutoNum type="arabicPeriod"/>
            </a:pPr>
            <a:r>
              <a:rPr lang="en-US" sz="1800"/>
              <a:t>Next Meeting Date/Time (June 14, 2024, at 9:00 AM)</a:t>
            </a:r>
            <a:endParaRPr/>
          </a:p>
          <a:p>
            <a:pPr marL="0" lvl="0" indent="0" algn="l" rtl="0">
              <a:lnSpc>
                <a:spcPct val="150000"/>
              </a:lnSpc>
              <a:spcBef>
                <a:spcPts val="0"/>
              </a:spcBef>
              <a:spcAft>
                <a:spcPts val="0"/>
              </a:spcAft>
              <a:buClr>
                <a:schemeClr val="accent6"/>
              </a:buClr>
              <a:buSzPts val="24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2bcbc62c29a_1_0"/>
          <p:cNvSpPr txBox="1">
            <a:spLocks noGrp="1"/>
          </p:cNvSpPr>
          <p:nvPr>
            <p:ph type="title"/>
          </p:nvPr>
        </p:nvSpPr>
        <p:spPr>
          <a:xfrm>
            <a:off x="253250" y="310350"/>
            <a:ext cx="6865200" cy="12465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3300"/>
              <a:t>What is the CPEST Program &amp; How Can It Help?</a:t>
            </a:r>
            <a:endParaRPr sz="3300"/>
          </a:p>
        </p:txBody>
      </p:sp>
      <p:sp>
        <p:nvSpPr>
          <p:cNvPr id="249" name="Google Shape;249;g2bcbc62c29a_1_0"/>
          <p:cNvSpPr txBox="1">
            <a:spLocks noGrp="1"/>
          </p:cNvSpPr>
          <p:nvPr>
            <p:ph type="body" idx="1"/>
          </p:nvPr>
        </p:nvSpPr>
        <p:spPr>
          <a:xfrm>
            <a:off x="358575" y="1582750"/>
            <a:ext cx="6900300" cy="48192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400">
                <a:latin typeface="Times New Roman"/>
                <a:ea typeface="Times New Roman"/>
                <a:cs typeface="Times New Roman"/>
                <a:sym typeface="Times New Roman"/>
              </a:rPr>
              <a:t>The Cancer Prevention, Education, Screening, and Treatment program is funded by the Cigarette Restitution Fund (CRF). The CRF was established in 2000 by the Maryland General Assembly to reduce the incidence of cancer and mortality in MD. The legislation required the established of a local public health component to coordinate efforts in each jurisdiction. </a:t>
            </a:r>
            <a:endParaRPr sz="1400">
              <a:latin typeface="Times New Roman"/>
              <a:ea typeface="Times New Roman"/>
              <a:cs typeface="Times New Roman"/>
              <a:sym typeface="Times New Roman"/>
            </a:endParaRPr>
          </a:p>
          <a:p>
            <a:pPr marL="0" lvl="0" indent="0" algn="l" rtl="0">
              <a:spcBef>
                <a:spcPts val="0"/>
              </a:spcBef>
              <a:spcAft>
                <a:spcPts val="0"/>
              </a:spcAft>
              <a:buNone/>
            </a:pPr>
            <a:endParaRPr sz="1400">
              <a:latin typeface="Times New Roman"/>
              <a:ea typeface="Times New Roman"/>
              <a:cs typeface="Times New Roman"/>
              <a:sym typeface="Times New Roman"/>
            </a:endParaRPr>
          </a:p>
          <a:p>
            <a:pPr marL="0" lvl="0" indent="0" algn="l" rtl="0">
              <a:spcBef>
                <a:spcPts val="0"/>
              </a:spcBef>
              <a:spcAft>
                <a:spcPts val="0"/>
              </a:spcAft>
              <a:buNone/>
            </a:pPr>
            <a:r>
              <a:rPr lang="en-US" sz="1400">
                <a:latin typeface="Times New Roman"/>
                <a:ea typeface="Times New Roman"/>
                <a:cs typeface="Times New Roman"/>
                <a:sym typeface="Times New Roman"/>
              </a:rPr>
              <a:t>The CPEST program provides financial assistance and patient navigation services for skin and colorectal cancer screening to eligible Garrett County residents. </a:t>
            </a:r>
            <a:endParaRPr sz="1400">
              <a:latin typeface="Times New Roman"/>
              <a:ea typeface="Times New Roman"/>
              <a:cs typeface="Times New Roman"/>
              <a:sym typeface="Times New Roman"/>
            </a:endParaRPr>
          </a:p>
          <a:p>
            <a:pPr marL="0" lvl="0" indent="0" algn="l" rtl="0">
              <a:spcBef>
                <a:spcPts val="0"/>
              </a:spcBef>
              <a:spcAft>
                <a:spcPts val="0"/>
              </a:spcAft>
              <a:buNone/>
            </a:pPr>
            <a:endParaRPr sz="1400" b="1" u="sng">
              <a:latin typeface="Times New Roman"/>
              <a:ea typeface="Times New Roman"/>
              <a:cs typeface="Times New Roman"/>
              <a:sym typeface="Times New Roman"/>
            </a:endParaRPr>
          </a:p>
          <a:p>
            <a:pPr marL="0" lvl="0" indent="0" algn="l" rtl="0">
              <a:spcBef>
                <a:spcPts val="0"/>
              </a:spcBef>
              <a:spcAft>
                <a:spcPts val="0"/>
              </a:spcAft>
              <a:buNone/>
            </a:pPr>
            <a:endParaRPr sz="1400" b="1" u="sng">
              <a:latin typeface="Times New Roman"/>
              <a:ea typeface="Times New Roman"/>
              <a:cs typeface="Times New Roman"/>
              <a:sym typeface="Times New Roman"/>
            </a:endParaRPr>
          </a:p>
          <a:p>
            <a:pPr marL="0" lvl="0" indent="0" algn="l" rtl="0">
              <a:spcBef>
                <a:spcPts val="0"/>
              </a:spcBef>
              <a:spcAft>
                <a:spcPts val="0"/>
              </a:spcAft>
              <a:buNone/>
            </a:pPr>
            <a:r>
              <a:rPr lang="en-US" sz="1400" b="1" u="sng">
                <a:latin typeface="Times New Roman"/>
                <a:ea typeface="Times New Roman"/>
                <a:cs typeface="Times New Roman"/>
                <a:sym typeface="Times New Roman"/>
              </a:rPr>
              <a:t>What Does the Program Actually Pay For? </a:t>
            </a:r>
            <a:endParaRPr sz="1400" b="1" u="sng">
              <a:latin typeface="Times New Roman"/>
              <a:ea typeface="Times New Roman"/>
              <a:cs typeface="Times New Roman"/>
              <a:sym typeface="Times New Roman"/>
            </a:endParaRPr>
          </a:p>
          <a:p>
            <a:pPr marL="457200" lvl="0" indent="-317500" algn="l" rtl="0">
              <a:spcBef>
                <a:spcPts val="0"/>
              </a:spcBef>
              <a:spcAft>
                <a:spcPts val="0"/>
              </a:spcAft>
              <a:buSzPts val="1400"/>
              <a:buFont typeface="Times New Roman"/>
              <a:buChar char="●"/>
            </a:pPr>
            <a:r>
              <a:rPr lang="en-US" sz="1400">
                <a:latin typeface="Times New Roman"/>
                <a:ea typeface="Times New Roman"/>
                <a:cs typeface="Times New Roman"/>
                <a:sym typeface="Times New Roman"/>
              </a:rPr>
              <a:t>A skin cancer screening exam with biopsy if needed, as well as pathology fees. </a:t>
            </a:r>
            <a:endParaRPr sz="1400">
              <a:latin typeface="Times New Roman"/>
              <a:ea typeface="Times New Roman"/>
              <a:cs typeface="Times New Roman"/>
              <a:sym typeface="Times New Roman"/>
            </a:endParaRPr>
          </a:p>
          <a:p>
            <a:pPr marL="457200" lvl="0" indent="-317500" algn="l" rtl="0">
              <a:spcBef>
                <a:spcPts val="0"/>
              </a:spcBef>
              <a:spcAft>
                <a:spcPts val="0"/>
              </a:spcAft>
              <a:buSzPts val="1400"/>
              <a:buFont typeface="Times New Roman"/>
              <a:buChar char="●"/>
            </a:pPr>
            <a:r>
              <a:rPr lang="en-US" sz="1400">
                <a:latin typeface="Times New Roman"/>
                <a:ea typeface="Times New Roman"/>
                <a:cs typeface="Times New Roman"/>
                <a:sym typeface="Times New Roman"/>
              </a:rPr>
              <a:t>A colorectal cancer screening such as colonoscopy, sigmoidoscopy, or FIT test along with associated fees such as anesthesia, physicians, hospital, pathology, etc. </a:t>
            </a:r>
            <a:endParaRPr sz="1400">
              <a:latin typeface="Times New Roman"/>
              <a:ea typeface="Times New Roman"/>
              <a:cs typeface="Times New Roman"/>
              <a:sym typeface="Times New Roman"/>
            </a:endParaRPr>
          </a:p>
          <a:p>
            <a:pPr marL="457200" lvl="0" indent="-317500" algn="l" rtl="0">
              <a:spcBef>
                <a:spcPts val="0"/>
              </a:spcBef>
              <a:spcAft>
                <a:spcPts val="0"/>
              </a:spcAft>
              <a:buSzPts val="1400"/>
              <a:buFont typeface="Times New Roman"/>
              <a:buChar char="●"/>
            </a:pPr>
            <a:r>
              <a:rPr lang="en-US" sz="1400">
                <a:latin typeface="Times New Roman"/>
                <a:ea typeface="Times New Roman"/>
                <a:cs typeface="Times New Roman"/>
                <a:sym typeface="Times New Roman"/>
              </a:rPr>
              <a:t>If a patient has insurance, the program will cover all co-pays, deductibles, and coinsurance. </a:t>
            </a:r>
            <a:endParaRPr sz="14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2bcbc62c29a_0_20"/>
          <p:cNvSpPr txBox="1">
            <a:spLocks noGrp="1"/>
          </p:cNvSpPr>
          <p:nvPr>
            <p:ph type="title"/>
          </p:nvPr>
        </p:nvSpPr>
        <p:spPr>
          <a:xfrm>
            <a:off x="3173073" y="210300"/>
            <a:ext cx="6098700" cy="768000"/>
          </a:xfrm>
          <a:prstGeom prst="rect">
            <a:avLst/>
          </a:prstGeom>
          <a:noFill/>
          <a:ln>
            <a:noFill/>
          </a:ln>
        </p:spPr>
        <p:txBody>
          <a:bodyPr spcFirstLastPara="1" wrap="square" lIns="91425" tIns="45700" rIns="91425" bIns="45700" anchor="t" anchorCtr="0">
            <a:normAutofit fontScale="90000"/>
          </a:bodyPr>
          <a:lstStyle/>
          <a:p>
            <a:pPr marL="0" lvl="0" indent="0" algn="ctr" rtl="0">
              <a:spcBef>
                <a:spcPts val="0"/>
              </a:spcBef>
              <a:spcAft>
                <a:spcPts val="0"/>
              </a:spcAft>
              <a:buClr>
                <a:schemeClr val="dk1"/>
              </a:buClr>
              <a:buSzPct val="30555"/>
              <a:buFont typeface="Arial"/>
              <a:buNone/>
            </a:pPr>
            <a:r>
              <a:rPr lang="en-US" sz="3600"/>
              <a:t>CPEST Program Eligibility</a:t>
            </a:r>
            <a:endParaRPr sz="3600"/>
          </a:p>
          <a:p>
            <a:pPr marL="0" lvl="0" indent="0" algn="ctr" rtl="0">
              <a:lnSpc>
                <a:spcPct val="100000"/>
              </a:lnSpc>
              <a:spcBef>
                <a:spcPts val="0"/>
              </a:spcBef>
              <a:spcAft>
                <a:spcPts val="0"/>
              </a:spcAft>
              <a:buClr>
                <a:schemeClr val="accent6"/>
              </a:buClr>
              <a:buSzPct val="100000"/>
              <a:buFont typeface="Arial Black"/>
              <a:buNone/>
            </a:pPr>
            <a:endParaRPr/>
          </a:p>
        </p:txBody>
      </p:sp>
      <p:sp>
        <p:nvSpPr>
          <p:cNvPr id="255" name="Google Shape;255;g2bcbc62c29a_0_20"/>
          <p:cNvSpPr txBox="1">
            <a:spLocks noGrp="1"/>
          </p:cNvSpPr>
          <p:nvPr>
            <p:ph type="sldNum" idx="12"/>
          </p:nvPr>
        </p:nvSpPr>
        <p:spPr>
          <a:xfrm>
            <a:off x="10945368" y="457200"/>
            <a:ext cx="987600" cy="2742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4</a:t>
            </a:fld>
            <a:endParaRPr/>
          </a:p>
        </p:txBody>
      </p:sp>
      <p:sp>
        <p:nvSpPr>
          <p:cNvPr id="256" name="Google Shape;256;g2bcbc62c29a_0_20" descr="Timeline marker"/>
          <p:cNvSpPr/>
          <p:nvPr/>
        </p:nvSpPr>
        <p:spPr>
          <a:xfrm rot="-5400000">
            <a:off x="1669483" y="4056839"/>
            <a:ext cx="81600" cy="2613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257" name="Google Shape;257;g2bcbc62c29a_0_20" descr="Timeline marker"/>
          <p:cNvSpPr/>
          <p:nvPr/>
        </p:nvSpPr>
        <p:spPr>
          <a:xfrm rot="-5400000">
            <a:off x="3881193" y="4056839"/>
            <a:ext cx="81600" cy="261300"/>
          </a:xfrm>
          <a:prstGeom prst="rect">
            <a:avLst/>
          </a:prstGeom>
          <a:solidFill>
            <a:srgbClr val="F5CDC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258" name="Google Shape;258;g2bcbc62c29a_0_20" descr="Timeline marker"/>
          <p:cNvSpPr/>
          <p:nvPr/>
        </p:nvSpPr>
        <p:spPr>
          <a:xfrm rot="-5400000">
            <a:off x="6045059" y="4056839"/>
            <a:ext cx="81600" cy="2613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259" name="Google Shape;259;g2bcbc62c29a_0_20" descr="Timeline marker"/>
          <p:cNvSpPr/>
          <p:nvPr/>
        </p:nvSpPr>
        <p:spPr>
          <a:xfrm rot="-5400000">
            <a:off x="8264674" y="4056839"/>
            <a:ext cx="81600" cy="261300"/>
          </a:xfrm>
          <a:prstGeom prst="rect">
            <a:avLst/>
          </a:prstGeom>
          <a:solidFill>
            <a:srgbClr val="F5CDC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260" name="Google Shape;260;g2bcbc62c29a_0_20" descr="Timeline marker"/>
          <p:cNvSpPr/>
          <p:nvPr/>
        </p:nvSpPr>
        <p:spPr>
          <a:xfrm rot="-5400000">
            <a:off x="10475548" y="4056839"/>
            <a:ext cx="81600" cy="2613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EB Garamond"/>
              <a:ea typeface="EB Garamond"/>
              <a:cs typeface="EB Garamond"/>
              <a:sym typeface="EB Garamond"/>
            </a:endParaRPr>
          </a:p>
        </p:txBody>
      </p:sp>
      <p:sp>
        <p:nvSpPr>
          <p:cNvPr id="261" name="Google Shape;261;g2bcbc62c29a_0_20"/>
          <p:cNvSpPr txBox="1"/>
          <p:nvPr/>
        </p:nvSpPr>
        <p:spPr>
          <a:xfrm>
            <a:off x="4941725" y="3599050"/>
            <a:ext cx="3370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chemeClr val="accent6"/>
              </a:solidFill>
              <a:latin typeface="EB Garamond"/>
              <a:ea typeface="EB Garamond"/>
              <a:cs typeface="EB Garamond"/>
              <a:sym typeface="EB Garamond"/>
            </a:endParaRPr>
          </a:p>
        </p:txBody>
      </p:sp>
      <p:graphicFrame>
        <p:nvGraphicFramePr>
          <p:cNvPr id="262" name="Google Shape;262;g2bcbc62c29a_0_20"/>
          <p:cNvGraphicFramePr/>
          <p:nvPr/>
        </p:nvGraphicFramePr>
        <p:xfrm>
          <a:off x="624763" y="2820775"/>
          <a:ext cx="3000000" cy="3000000"/>
        </p:xfrm>
        <a:graphic>
          <a:graphicData uri="http://schemas.openxmlformats.org/drawingml/2006/table">
            <a:tbl>
              <a:tblPr>
                <a:noFill/>
                <a:tableStyleId>{256635AF-E7C4-4734-89F5-09F018796BA5}</a:tableStyleId>
              </a:tblPr>
              <a:tblGrid>
                <a:gridCol w="2957475">
                  <a:extLst>
                    <a:ext uri="{9D8B030D-6E8A-4147-A177-3AD203B41FA5}">
                      <a16:colId xmlns:a16="http://schemas.microsoft.com/office/drawing/2014/main" val="20000"/>
                    </a:ext>
                  </a:extLst>
                </a:gridCol>
                <a:gridCol w="2240575">
                  <a:extLst>
                    <a:ext uri="{9D8B030D-6E8A-4147-A177-3AD203B41FA5}">
                      <a16:colId xmlns:a16="http://schemas.microsoft.com/office/drawing/2014/main" val="20001"/>
                    </a:ext>
                  </a:extLst>
                </a:gridCol>
                <a:gridCol w="2992025">
                  <a:extLst>
                    <a:ext uri="{9D8B030D-6E8A-4147-A177-3AD203B41FA5}">
                      <a16:colId xmlns:a16="http://schemas.microsoft.com/office/drawing/2014/main" val="20002"/>
                    </a:ext>
                  </a:extLst>
                </a:gridCol>
                <a:gridCol w="2992025">
                  <a:extLst>
                    <a:ext uri="{9D8B030D-6E8A-4147-A177-3AD203B41FA5}">
                      <a16:colId xmlns:a16="http://schemas.microsoft.com/office/drawing/2014/main" val="20003"/>
                    </a:ext>
                  </a:extLst>
                </a:gridCol>
              </a:tblGrid>
              <a:tr h="574850">
                <a:tc>
                  <a:txBody>
                    <a:bodyPr/>
                    <a:lstStyle/>
                    <a:p>
                      <a:pPr marL="0" lvl="0" indent="0" algn="ctr" rtl="0">
                        <a:spcBef>
                          <a:spcPts val="0"/>
                        </a:spcBef>
                        <a:spcAft>
                          <a:spcPts val="0"/>
                        </a:spcAft>
                        <a:buNone/>
                      </a:pPr>
                      <a:r>
                        <a:rPr lang="en-US" sz="1500" b="1">
                          <a:solidFill>
                            <a:schemeClr val="accent6"/>
                          </a:solidFill>
                          <a:latin typeface="Times New Roman"/>
                          <a:ea typeface="Times New Roman"/>
                          <a:cs typeface="Times New Roman"/>
                          <a:sym typeface="Times New Roman"/>
                        </a:rPr>
                        <a:t>INSURANCE STATUS</a:t>
                      </a:r>
                      <a:endParaRPr sz="1500" b="1">
                        <a:solidFill>
                          <a:schemeClr val="accent6"/>
                        </a:solidFill>
                        <a:latin typeface="Times New Roman"/>
                        <a:ea typeface="Times New Roman"/>
                        <a:cs typeface="Times New Roman"/>
                        <a:sym typeface="Times New Roman"/>
                      </a:endParaRPr>
                    </a:p>
                  </a:txBody>
                  <a:tcPr marL="91425" marR="91425" marT="91425" marB="91425"/>
                </a:tc>
                <a:tc>
                  <a:txBody>
                    <a:bodyPr/>
                    <a:lstStyle/>
                    <a:p>
                      <a:pPr marL="0" lvl="0" indent="0" algn="ctr" rtl="0">
                        <a:spcBef>
                          <a:spcPts val="0"/>
                        </a:spcBef>
                        <a:spcAft>
                          <a:spcPts val="0"/>
                        </a:spcAft>
                        <a:buNone/>
                      </a:pPr>
                      <a:r>
                        <a:rPr lang="en-US" sz="1500" b="1">
                          <a:solidFill>
                            <a:schemeClr val="accent6"/>
                          </a:solidFill>
                          <a:latin typeface="Times New Roman"/>
                          <a:ea typeface="Times New Roman"/>
                          <a:cs typeface="Times New Roman"/>
                          <a:sym typeface="Times New Roman"/>
                        </a:rPr>
                        <a:t>RESIDENCY</a:t>
                      </a:r>
                      <a:endParaRPr sz="1500" b="1">
                        <a:solidFill>
                          <a:schemeClr val="accent6"/>
                        </a:solidFill>
                        <a:latin typeface="Times New Roman"/>
                        <a:ea typeface="Times New Roman"/>
                        <a:cs typeface="Times New Roman"/>
                        <a:sym typeface="Times New Roman"/>
                      </a:endParaRPr>
                    </a:p>
                  </a:txBody>
                  <a:tcPr marL="91425" marR="91425" marT="91425" marB="91425"/>
                </a:tc>
                <a:tc>
                  <a:txBody>
                    <a:bodyPr/>
                    <a:lstStyle/>
                    <a:p>
                      <a:pPr marL="0" lvl="0" indent="0" algn="ctr" rtl="0">
                        <a:spcBef>
                          <a:spcPts val="0"/>
                        </a:spcBef>
                        <a:spcAft>
                          <a:spcPts val="0"/>
                        </a:spcAft>
                        <a:buNone/>
                      </a:pPr>
                      <a:r>
                        <a:rPr lang="en-US" sz="1500" b="1">
                          <a:solidFill>
                            <a:schemeClr val="accent6"/>
                          </a:solidFill>
                          <a:latin typeface="Times New Roman"/>
                          <a:ea typeface="Times New Roman"/>
                          <a:cs typeface="Times New Roman"/>
                          <a:sym typeface="Times New Roman"/>
                        </a:rPr>
                        <a:t>INCOME AND FAMILY SIZE</a:t>
                      </a:r>
                      <a:endParaRPr sz="1500" b="1">
                        <a:solidFill>
                          <a:schemeClr val="accent6"/>
                        </a:solidFill>
                        <a:latin typeface="Times New Roman"/>
                        <a:ea typeface="Times New Roman"/>
                        <a:cs typeface="Times New Roman"/>
                        <a:sym typeface="Times New Roman"/>
                      </a:endParaRPr>
                    </a:p>
                  </a:txBody>
                  <a:tcPr marL="91425" marR="91425" marT="91425" marB="91425"/>
                </a:tc>
                <a:tc>
                  <a:txBody>
                    <a:bodyPr/>
                    <a:lstStyle/>
                    <a:p>
                      <a:pPr marL="0" lvl="0" indent="0" algn="ctr" rtl="0">
                        <a:spcBef>
                          <a:spcPts val="0"/>
                        </a:spcBef>
                        <a:spcAft>
                          <a:spcPts val="0"/>
                        </a:spcAft>
                        <a:buNone/>
                      </a:pPr>
                      <a:r>
                        <a:rPr lang="en-US" sz="1500" b="1">
                          <a:solidFill>
                            <a:schemeClr val="accent6"/>
                          </a:solidFill>
                          <a:latin typeface="Times New Roman"/>
                          <a:ea typeface="Times New Roman"/>
                          <a:cs typeface="Times New Roman"/>
                          <a:sym typeface="Times New Roman"/>
                        </a:rPr>
                        <a:t>AGE</a:t>
                      </a:r>
                      <a:endParaRPr sz="1500" b="1">
                        <a:solidFill>
                          <a:schemeClr val="accent6"/>
                        </a:solidFill>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0"/>
                  </a:ext>
                </a:extLst>
              </a:tr>
              <a:tr h="3150375">
                <a:tc>
                  <a:txBody>
                    <a:bodyPr/>
                    <a:lstStyle/>
                    <a:p>
                      <a:pPr marL="0" lvl="0" indent="0" algn="l" rtl="0">
                        <a:lnSpc>
                          <a:spcPct val="115000"/>
                        </a:lnSpc>
                        <a:spcBef>
                          <a:spcPts val="0"/>
                        </a:spcBef>
                        <a:spcAft>
                          <a:spcPts val="0"/>
                        </a:spcAft>
                        <a:buNone/>
                      </a:pPr>
                      <a:r>
                        <a:rPr lang="en-US" sz="1200" b="1">
                          <a:solidFill>
                            <a:schemeClr val="dk1"/>
                          </a:solidFill>
                          <a:latin typeface="Times New Roman"/>
                          <a:ea typeface="Times New Roman"/>
                          <a:cs typeface="Times New Roman"/>
                          <a:sym typeface="Times New Roman"/>
                        </a:rPr>
                        <a:t>Fully Insured:</a:t>
                      </a:r>
                      <a:r>
                        <a:rPr lang="en-US" sz="1200">
                          <a:solidFill>
                            <a:schemeClr val="dk1"/>
                          </a:solidFill>
                          <a:latin typeface="Times New Roman"/>
                          <a:ea typeface="Times New Roman"/>
                          <a:cs typeface="Times New Roman"/>
                          <a:sym typeface="Times New Roman"/>
                        </a:rPr>
                        <a:t> Patient Navigation Only (PNO) clients who have insurance that fully funds their cancer screening (i.e. commercial insurance, Medicaid or Medicare)  </a:t>
                      </a: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US" sz="1200" b="1">
                          <a:solidFill>
                            <a:schemeClr val="dk1"/>
                          </a:solidFill>
                          <a:latin typeface="Times New Roman"/>
                          <a:ea typeface="Times New Roman"/>
                          <a:cs typeface="Times New Roman"/>
                          <a:sym typeface="Times New Roman"/>
                        </a:rPr>
                        <a:t>Underinsured:</a:t>
                      </a:r>
                      <a:r>
                        <a:rPr lang="en-US" sz="1200">
                          <a:solidFill>
                            <a:schemeClr val="dk1"/>
                          </a:solidFill>
                          <a:latin typeface="Times New Roman"/>
                          <a:ea typeface="Times New Roman"/>
                          <a:cs typeface="Times New Roman"/>
                          <a:sym typeface="Times New Roman"/>
                        </a:rPr>
                        <a:t> Program funded clients who receive partial program funding (copays, coinsurance and deductibles) and navigation services.  </a:t>
                      </a: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US" sz="1200" b="1">
                          <a:solidFill>
                            <a:schemeClr val="dk1"/>
                          </a:solidFill>
                          <a:latin typeface="Times New Roman"/>
                          <a:ea typeface="Times New Roman"/>
                          <a:cs typeface="Times New Roman"/>
                          <a:sym typeface="Times New Roman"/>
                        </a:rPr>
                        <a:t>Uninsured: </a:t>
                      </a:r>
                      <a:r>
                        <a:rPr lang="en-US" sz="1200">
                          <a:solidFill>
                            <a:schemeClr val="dk1"/>
                          </a:solidFill>
                          <a:latin typeface="Times New Roman"/>
                          <a:ea typeface="Times New Roman"/>
                          <a:cs typeface="Times New Roman"/>
                          <a:sym typeface="Times New Roman"/>
                        </a:rPr>
                        <a:t> Program funded clients who receive full program funding and navigation services.</a:t>
                      </a:r>
                      <a:endParaRPr sz="12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US" sz="1200" u="sng">
                          <a:latin typeface="Times New Roman"/>
                          <a:ea typeface="Times New Roman"/>
                          <a:cs typeface="Times New Roman"/>
                          <a:sym typeface="Times New Roman"/>
                        </a:rPr>
                        <a:t>Must be a local, Garrett County resident for: </a:t>
                      </a:r>
                      <a:endParaRPr sz="1200" u="sng">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p>
                      <a:pPr marL="0" lvl="0" indent="0" algn="l" rtl="0">
                        <a:spcBef>
                          <a:spcPts val="0"/>
                        </a:spcBef>
                        <a:spcAft>
                          <a:spcPts val="0"/>
                        </a:spcAft>
                        <a:buNone/>
                      </a:pPr>
                      <a:r>
                        <a:rPr lang="en-US" sz="1200">
                          <a:latin typeface="Times New Roman"/>
                          <a:ea typeface="Times New Roman"/>
                          <a:cs typeface="Times New Roman"/>
                          <a:sym typeface="Times New Roman"/>
                        </a:rPr>
                        <a:t>Screening and Diagnosis </a:t>
                      </a:r>
                      <a:endParaRPr sz="1200">
                        <a:latin typeface="Times New Roman"/>
                        <a:ea typeface="Times New Roman"/>
                        <a:cs typeface="Times New Roman"/>
                        <a:sym typeface="Times New Roman"/>
                      </a:endParaRPr>
                    </a:p>
                    <a:p>
                      <a:pPr marL="0" lvl="0" indent="0" algn="l" rtl="0">
                        <a:spcBef>
                          <a:spcPts val="0"/>
                        </a:spcBef>
                        <a:spcAft>
                          <a:spcPts val="0"/>
                        </a:spcAft>
                        <a:buNone/>
                      </a:pPr>
                      <a:r>
                        <a:rPr lang="en-US" sz="1200">
                          <a:latin typeface="Times New Roman"/>
                          <a:ea typeface="Times New Roman"/>
                          <a:cs typeface="Times New Roman"/>
                          <a:sym typeface="Times New Roman"/>
                        </a:rPr>
                        <a:t>Diagnostic Referrals</a:t>
                      </a:r>
                      <a:endParaRPr sz="12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US" sz="1200">
                          <a:solidFill>
                            <a:schemeClr val="dk1"/>
                          </a:solidFill>
                          <a:latin typeface="Times New Roman"/>
                          <a:ea typeface="Times New Roman"/>
                          <a:cs typeface="Times New Roman"/>
                          <a:sym typeface="Times New Roman"/>
                        </a:rPr>
                        <a:t>Treatment of Complications </a:t>
                      </a: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US" sz="1200">
                          <a:solidFill>
                            <a:schemeClr val="dk1"/>
                          </a:solidFill>
                          <a:latin typeface="Times New Roman"/>
                          <a:ea typeface="Times New Roman"/>
                          <a:cs typeface="Times New Roman"/>
                          <a:sym typeface="Times New Roman"/>
                        </a:rPr>
                        <a:t>resulting from program funded services</a:t>
                      </a: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US" sz="1200">
                          <a:solidFill>
                            <a:schemeClr val="dk1"/>
                          </a:solidFill>
                          <a:latin typeface="Times New Roman"/>
                          <a:ea typeface="Times New Roman"/>
                          <a:cs typeface="Times New Roman"/>
                          <a:sym typeface="Times New Roman"/>
                        </a:rPr>
                        <a:t>Cancer Treatment </a:t>
                      </a:r>
                      <a:endParaRPr sz="1200">
                        <a:solidFill>
                          <a:schemeClr val="dk1"/>
                        </a:solidFill>
                        <a:latin typeface="Times New Roman"/>
                        <a:ea typeface="Times New Roman"/>
                        <a:cs typeface="Times New Roman"/>
                        <a:sym typeface="Times New Roman"/>
                      </a:endParaRPr>
                    </a:p>
                  </a:txBody>
                  <a:tcPr marL="91425" marR="91425" marT="91425" marB="91425"/>
                </a:tc>
                <a:tc>
                  <a:txBody>
                    <a:bodyPr/>
                    <a:lstStyle/>
                    <a:p>
                      <a:pPr marL="0" lvl="0" indent="0" algn="l" rtl="0">
                        <a:lnSpc>
                          <a:spcPct val="115000"/>
                        </a:lnSpc>
                        <a:spcBef>
                          <a:spcPts val="0"/>
                        </a:spcBef>
                        <a:spcAft>
                          <a:spcPts val="0"/>
                        </a:spcAft>
                        <a:buNone/>
                      </a:pPr>
                      <a:r>
                        <a:rPr lang="en-US" sz="1200">
                          <a:solidFill>
                            <a:schemeClr val="dk1"/>
                          </a:solidFill>
                          <a:latin typeface="Times New Roman"/>
                          <a:ea typeface="Times New Roman"/>
                          <a:cs typeface="Times New Roman"/>
                          <a:sym typeface="Times New Roman"/>
                        </a:rPr>
                        <a:t>Income must be </a:t>
                      </a:r>
                      <a:r>
                        <a:rPr lang="en-US" sz="1200" b="1" u="sng">
                          <a:solidFill>
                            <a:schemeClr val="dk1"/>
                          </a:solidFill>
                          <a:latin typeface="Times New Roman"/>
                          <a:ea typeface="Times New Roman"/>
                          <a:cs typeface="Times New Roman"/>
                          <a:sym typeface="Times New Roman"/>
                        </a:rPr>
                        <a:t>at or below</a:t>
                      </a:r>
                      <a:r>
                        <a:rPr lang="en-US" sz="1200">
                          <a:solidFill>
                            <a:schemeClr val="dk1"/>
                          </a:solidFill>
                          <a:latin typeface="Times New Roman"/>
                          <a:ea typeface="Times New Roman"/>
                          <a:cs typeface="Times New Roman"/>
                          <a:sym typeface="Times New Roman"/>
                        </a:rPr>
                        <a:t> 250% of Federal Poverty Level for household size.</a:t>
                      </a:r>
                      <a:endParaRPr sz="1200">
                        <a:solidFill>
                          <a:srgbClr val="222222"/>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rgbClr val="222222"/>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rgbClr val="222222"/>
                        </a:solidFill>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US" sz="1200">
                          <a:latin typeface="Times New Roman"/>
                          <a:ea typeface="Times New Roman"/>
                          <a:cs typeface="Times New Roman"/>
                          <a:sym typeface="Times New Roman"/>
                        </a:rPr>
                        <a:t>Age of individuals allowed to enroll in the program is dependent on risk category and prior findings </a:t>
                      </a:r>
                      <a:endParaRPr sz="12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p>
                      <a:pPr marL="0" lvl="0" indent="0" algn="l" rtl="0">
                        <a:spcBef>
                          <a:spcPts val="0"/>
                        </a:spcBef>
                        <a:spcAft>
                          <a:spcPts val="0"/>
                        </a:spcAft>
                        <a:buNone/>
                      </a:pPr>
                      <a:r>
                        <a:rPr lang="en-US" sz="1200">
                          <a:latin typeface="Times New Roman"/>
                          <a:ea typeface="Times New Roman"/>
                          <a:cs typeface="Times New Roman"/>
                          <a:sym typeface="Times New Roman"/>
                        </a:rPr>
                        <a:t>Individuals age &lt;18 years are not eligible for</a:t>
                      </a:r>
                      <a:endParaRPr sz="1200">
                        <a:latin typeface="Times New Roman"/>
                        <a:ea typeface="Times New Roman"/>
                        <a:cs typeface="Times New Roman"/>
                        <a:sym typeface="Times New Roman"/>
                      </a:endParaRPr>
                    </a:p>
                    <a:p>
                      <a:pPr marL="0" lvl="0" indent="0" algn="l" rtl="0">
                        <a:spcBef>
                          <a:spcPts val="0"/>
                        </a:spcBef>
                        <a:spcAft>
                          <a:spcPts val="0"/>
                        </a:spcAft>
                        <a:buNone/>
                      </a:pPr>
                      <a:r>
                        <a:rPr lang="en-US" sz="1200">
                          <a:latin typeface="Times New Roman"/>
                          <a:ea typeface="Times New Roman"/>
                          <a:cs typeface="Times New Roman"/>
                          <a:sym typeface="Times New Roman"/>
                        </a:rPr>
                        <a:t>enrollment into the CRF CPEST Program</a:t>
                      </a:r>
                      <a:endParaRPr sz="12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p>
                      <a:pPr marL="0" lvl="0" indent="0" algn="l" rtl="0">
                        <a:spcBef>
                          <a:spcPts val="0"/>
                        </a:spcBef>
                        <a:spcAft>
                          <a:spcPts val="0"/>
                        </a:spcAft>
                        <a:buNone/>
                      </a:pPr>
                      <a:r>
                        <a:rPr lang="en-US" sz="1200">
                          <a:latin typeface="Times New Roman"/>
                          <a:ea typeface="Times New Roman"/>
                          <a:cs typeface="Times New Roman"/>
                          <a:sym typeface="Times New Roman"/>
                        </a:rPr>
                        <a:t>Recommended age to begin screening is now 45 years old! </a:t>
                      </a:r>
                      <a:endParaRPr sz="1200">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1"/>
                  </a:ext>
                </a:extLst>
              </a:tr>
            </a:tbl>
          </a:graphicData>
        </a:graphic>
      </p:graphicFrame>
      <p:sp>
        <p:nvSpPr>
          <p:cNvPr id="263" name="Google Shape;263;g2bcbc62c29a_0_20"/>
          <p:cNvSpPr txBox="1"/>
          <p:nvPr/>
        </p:nvSpPr>
        <p:spPr>
          <a:xfrm>
            <a:off x="3390900" y="848975"/>
            <a:ext cx="6954600" cy="1877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u="sng">
                <a:solidFill>
                  <a:schemeClr val="accent6"/>
                </a:solidFill>
                <a:latin typeface="EB Garamond"/>
                <a:ea typeface="EB Garamond"/>
                <a:cs typeface="EB Garamond"/>
                <a:sym typeface="EB Garamond"/>
              </a:rPr>
              <a:t>Patient eligibility for cancer screening includes: </a:t>
            </a:r>
            <a:endParaRPr sz="2200" u="sng">
              <a:solidFill>
                <a:schemeClr val="accent6"/>
              </a:solidFill>
              <a:latin typeface="EB Garamond"/>
              <a:ea typeface="EB Garamond"/>
              <a:cs typeface="EB Garamond"/>
              <a:sym typeface="EB Garamond"/>
            </a:endParaRPr>
          </a:p>
          <a:p>
            <a:pPr marL="457200" lvl="0" indent="-368300" algn="l" rtl="0">
              <a:spcBef>
                <a:spcPts val="0"/>
              </a:spcBef>
              <a:spcAft>
                <a:spcPts val="0"/>
              </a:spcAft>
              <a:buClr>
                <a:schemeClr val="accent6"/>
              </a:buClr>
              <a:buSzPts val="2200"/>
              <a:buChar char="●"/>
            </a:pPr>
            <a:r>
              <a:rPr lang="en-US" sz="2200">
                <a:solidFill>
                  <a:schemeClr val="accent6"/>
                </a:solidFill>
                <a:latin typeface="EB Garamond"/>
                <a:ea typeface="EB Garamond"/>
                <a:cs typeface="EB Garamond"/>
                <a:sym typeface="EB Garamond"/>
              </a:rPr>
              <a:t>Insurance Status </a:t>
            </a:r>
            <a:endParaRPr sz="2200">
              <a:solidFill>
                <a:schemeClr val="accent6"/>
              </a:solidFill>
              <a:latin typeface="EB Garamond"/>
              <a:ea typeface="EB Garamond"/>
              <a:cs typeface="EB Garamond"/>
              <a:sym typeface="EB Garamond"/>
            </a:endParaRPr>
          </a:p>
          <a:p>
            <a:pPr marL="457200" lvl="0" indent="-368300" algn="l" rtl="0">
              <a:spcBef>
                <a:spcPts val="0"/>
              </a:spcBef>
              <a:spcAft>
                <a:spcPts val="0"/>
              </a:spcAft>
              <a:buClr>
                <a:schemeClr val="accent6"/>
              </a:buClr>
              <a:buSzPts val="2200"/>
              <a:buChar char="●"/>
            </a:pPr>
            <a:r>
              <a:rPr lang="en-US" sz="2200">
                <a:solidFill>
                  <a:schemeClr val="accent6"/>
                </a:solidFill>
                <a:latin typeface="EB Garamond"/>
                <a:ea typeface="EB Garamond"/>
                <a:cs typeface="EB Garamond"/>
                <a:sym typeface="EB Garamond"/>
              </a:rPr>
              <a:t>Residency </a:t>
            </a:r>
            <a:endParaRPr sz="2200">
              <a:solidFill>
                <a:schemeClr val="accent6"/>
              </a:solidFill>
              <a:latin typeface="EB Garamond"/>
              <a:ea typeface="EB Garamond"/>
              <a:cs typeface="EB Garamond"/>
              <a:sym typeface="EB Garamond"/>
            </a:endParaRPr>
          </a:p>
          <a:p>
            <a:pPr marL="457200" lvl="0" indent="-368300" algn="l" rtl="0">
              <a:spcBef>
                <a:spcPts val="0"/>
              </a:spcBef>
              <a:spcAft>
                <a:spcPts val="0"/>
              </a:spcAft>
              <a:buClr>
                <a:schemeClr val="accent6"/>
              </a:buClr>
              <a:buSzPts val="2200"/>
              <a:buChar char="●"/>
            </a:pPr>
            <a:r>
              <a:rPr lang="en-US" sz="2200">
                <a:solidFill>
                  <a:schemeClr val="accent6"/>
                </a:solidFill>
                <a:latin typeface="EB Garamond"/>
                <a:ea typeface="EB Garamond"/>
                <a:cs typeface="EB Garamond"/>
                <a:sym typeface="EB Garamond"/>
              </a:rPr>
              <a:t>Income and Family Size</a:t>
            </a:r>
            <a:endParaRPr sz="2200">
              <a:solidFill>
                <a:schemeClr val="accent6"/>
              </a:solidFill>
              <a:latin typeface="EB Garamond"/>
              <a:ea typeface="EB Garamond"/>
              <a:cs typeface="EB Garamond"/>
              <a:sym typeface="EB Garamond"/>
            </a:endParaRPr>
          </a:p>
          <a:p>
            <a:pPr marL="457200" lvl="0" indent="-368300" algn="l" rtl="0">
              <a:spcBef>
                <a:spcPts val="0"/>
              </a:spcBef>
              <a:spcAft>
                <a:spcPts val="0"/>
              </a:spcAft>
              <a:buClr>
                <a:schemeClr val="accent6"/>
              </a:buClr>
              <a:buSzPts val="2200"/>
              <a:buChar char="●"/>
            </a:pPr>
            <a:r>
              <a:rPr lang="en-US" sz="2200">
                <a:solidFill>
                  <a:schemeClr val="accent6"/>
                </a:solidFill>
                <a:latin typeface="EB Garamond"/>
                <a:ea typeface="EB Garamond"/>
                <a:cs typeface="EB Garamond"/>
                <a:sym typeface="EB Garamond"/>
              </a:rPr>
              <a:t>Age </a:t>
            </a:r>
            <a:endParaRPr sz="1200"/>
          </a:p>
        </p:txBody>
      </p:sp>
      <p:graphicFrame>
        <p:nvGraphicFramePr>
          <p:cNvPr id="264" name="Google Shape;264;g2bcbc62c29a_0_20"/>
          <p:cNvGraphicFramePr/>
          <p:nvPr/>
        </p:nvGraphicFramePr>
        <p:xfrm>
          <a:off x="6093475" y="4341550"/>
          <a:ext cx="3000000" cy="3000000"/>
        </p:xfrm>
        <a:graphic>
          <a:graphicData uri="http://schemas.openxmlformats.org/drawingml/2006/table">
            <a:tbl>
              <a:tblPr>
                <a:noFill/>
                <a:tableStyleId>{256635AF-E7C4-4734-89F5-09F018796BA5}</a:tableStyleId>
              </a:tblPr>
              <a:tblGrid>
                <a:gridCol w="1191225">
                  <a:extLst>
                    <a:ext uri="{9D8B030D-6E8A-4147-A177-3AD203B41FA5}">
                      <a16:colId xmlns:a16="http://schemas.microsoft.com/office/drawing/2014/main" val="20000"/>
                    </a:ext>
                  </a:extLst>
                </a:gridCol>
                <a:gridCol w="1204100">
                  <a:extLst>
                    <a:ext uri="{9D8B030D-6E8A-4147-A177-3AD203B41FA5}">
                      <a16:colId xmlns:a16="http://schemas.microsoft.com/office/drawing/2014/main" val="20001"/>
                    </a:ext>
                  </a:extLst>
                </a:gridCol>
              </a:tblGrid>
              <a:tr h="558250">
                <a:tc>
                  <a:txBody>
                    <a:bodyPr/>
                    <a:lstStyle/>
                    <a:p>
                      <a:pPr marL="0" lvl="0" indent="0" algn="ctr" rtl="0">
                        <a:spcBef>
                          <a:spcPts val="0"/>
                        </a:spcBef>
                        <a:spcAft>
                          <a:spcPts val="0"/>
                        </a:spcAft>
                        <a:buNone/>
                      </a:pPr>
                      <a:r>
                        <a:rPr lang="en-US" sz="1200">
                          <a:latin typeface="Times New Roman"/>
                          <a:ea typeface="Times New Roman"/>
                          <a:cs typeface="Times New Roman"/>
                          <a:sym typeface="Times New Roman"/>
                        </a:rPr>
                        <a:t>Household Size</a:t>
                      </a:r>
                      <a:endParaRPr sz="1200">
                        <a:latin typeface="Times New Roman"/>
                        <a:ea typeface="Times New Roman"/>
                        <a:cs typeface="Times New Roman"/>
                        <a:sym typeface="Times New Roman"/>
                      </a:endParaRPr>
                    </a:p>
                  </a:txBody>
                  <a:tcPr marL="91425" marR="91425" marT="91425" marB="91425"/>
                </a:tc>
                <a:tc>
                  <a:txBody>
                    <a:bodyPr/>
                    <a:lstStyle/>
                    <a:p>
                      <a:pPr marL="0" lvl="0" indent="0" algn="ctr" rtl="0">
                        <a:spcBef>
                          <a:spcPts val="0"/>
                        </a:spcBef>
                        <a:spcAft>
                          <a:spcPts val="0"/>
                        </a:spcAft>
                        <a:buNone/>
                      </a:pPr>
                      <a:r>
                        <a:rPr lang="en-US" sz="1200">
                          <a:latin typeface="Times New Roman"/>
                          <a:ea typeface="Times New Roman"/>
                          <a:cs typeface="Times New Roman"/>
                          <a:sym typeface="Times New Roman"/>
                        </a:rPr>
                        <a:t>250% FPL</a:t>
                      </a:r>
                      <a:endParaRPr sz="1200">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0"/>
                  </a:ext>
                </a:extLst>
              </a:tr>
              <a:tr h="362850">
                <a:tc>
                  <a:txBody>
                    <a:bodyPr/>
                    <a:lstStyle/>
                    <a:p>
                      <a:pPr marL="0" lvl="0" indent="0" algn="ctr" rtl="0">
                        <a:spcBef>
                          <a:spcPts val="0"/>
                        </a:spcBef>
                        <a:spcAft>
                          <a:spcPts val="0"/>
                        </a:spcAft>
                        <a:buNone/>
                      </a:pPr>
                      <a:r>
                        <a:rPr lang="en-US" sz="1200">
                          <a:latin typeface="Times New Roman"/>
                          <a:ea typeface="Times New Roman"/>
                          <a:cs typeface="Times New Roman"/>
                          <a:sym typeface="Times New Roman"/>
                        </a:rPr>
                        <a:t>1</a:t>
                      </a:r>
                      <a:endParaRPr sz="1200">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US" sz="1200">
                          <a:latin typeface="Times New Roman"/>
                          <a:ea typeface="Times New Roman"/>
                          <a:cs typeface="Times New Roman"/>
                          <a:sym typeface="Times New Roman"/>
                        </a:rPr>
                        <a:t>36,450</a:t>
                      </a:r>
                      <a:endParaRPr sz="1200">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1"/>
                  </a:ext>
                </a:extLst>
              </a:tr>
              <a:tr h="362850">
                <a:tc>
                  <a:txBody>
                    <a:bodyPr/>
                    <a:lstStyle/>
                    <a:p>
                      <a:pPr marL="0" lvl="0" indent="0" algn="ctr" rtl="0">
                        <a:spcBef>
                          <a:spcPts val="0"/>
                        </a:spcBef>
                        <a:spcAft>
                          <a:spcPts val="0"/>
                        </a:spcAft>
                        <a:buNone/>
                      </a:pPr>
                      <a:r>
                        <a:rPr lang="en-US" sz="1200">
                          <a:latin typeface="Times New Roman"/>
                          <a:ea typeface="Times New Roman"/>
                          <a:cs typeface="Times New Roman"/>
                          <a:sym typeface="Times New Roman"/>
                        </a:rPr>
                        <a:t>2</a:t>
                      </a:r>
                      <a:endParaRPr sz="1200">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US" sz="1200">
                          <a:latin typeface="Times New Roman"/>
                          <a:ea typeface="Times New Roman"/>
                          <a:cs typeface="Times New Roman"/>
                          <a:sym typeface="Times New Roman"/>
                        </a:rPr>
                        <a:t>49,300</a:t>
                      </a:r>
                      <a:endParaRPr sz="1200">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2"/>
                  </a:ext>
                </a:extLst>
              </a:tr>
              <a:tr h="362850">
                <a:tc>
                  <a:txBody>
                    <a:bodyPr/>
                    <a:lstStyle/>
                    <a:p>
                      <a:pPr marL="0" lvl="0" indent="0" algn="ctr" rtl="0">
                        <a:spcBef>
                          <a:spcPts val="0"/>
                        </a:spcBef>
                        <a:spcAft>
                          <a:spcPts val="0"/>
                        </a:spcAft>
                        <a:buNone/>
                      </a:pPr>
                      <a:r>
                        <a:rPr lang="en-US" sz="1200">
                          <a:latin typeface="Times New Roman"/>
                          <a:ea typeface="Times New Roman"/>
                          <a:cs typeface="Times New Roman"/>
                          <a:sym typeface="Times New Roman"/>
                        </a:rPr>
                        <a:t>3</a:t>
                      </a:r>
                      <a:endParaRPr sz="1200">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US" sz="1200">
                          <a:latin typeface="Times New Roman"/>
                          <a:ea typeface="Times New Roman"/>
                          <a:cs typeface="Times New Roman"/>
                          <a:sym typeface="Times New Roman"/>
                        </a:rPr>
                        <a:t>62,150</a:t>
                      </a:r>
                      <a:endParaRPr sz="1200">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3"/>
                  </a:ext>
                </a:extLst>
              </a:tr>
              <a:tr h="362850">
                <a:tc>
                  <a:txBody>
                    <a:bodyPr/>
                    <a:lstStyle/>
                    <a:p>
                      <a:pPr marL="0" lvl="0" indent="0" algn="ctr" rtl="0">
                        <a:spcBef>
                          <a:spcPts val="0"/>
                        </a:spcBef>
                        <a:spcAft>
                          <a:spcPts val="0"/>
                        </a:spcAft>
                        <a:buNone/>
                      </a:pPr>
                      <a:r>
                        <a:rPr lang="en-US" sz="1200">
                          <a:latin typeface="Times New Roman"/>
                          <a:ea typeface="Times New Roman"/>
                          <a:cs typeface="Times New Roman"/>
                          <a:sym typeface="Times New Roman"/>
                        </a:rPr>
                        <a:t>4</a:t>
                      </a:r>
                      <a:endParaRPr sz="1200">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US" sz="1200">
                          <a:latin typeface="Times New Roman"/>
                          <a:ea typeface="Times New Roman"/>
                          <a:cs typeface="Times New Roman"/>
                          <a:sym typeface="Times New Roman"/>
                        </a:rPr>
                        <a:t>75,000</a:t>
                      </a:r>
                      <a:endParaRPr sz="1200">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graphicFrame>
        <p:nvGraphicFramePr>
          <p:cNvPr id="269" name="Google Shape;269;p3"/>
          <p:cNvGraphicFramePr/>
          <p:nvPr/>
        </p:nvGraphicFramePr>
        <p:xfrm>
          <a:off x="3707934" y="1426127"/>
          <a:ext cx="3000000" cy="3000000"/>
        </p:xfrm>
        <a:graphic>
          <a:graphicData uri="http://schemas.openxmlformats.org/drawingml/2006/table">
            <a:tbl>
              <a:tblPr firstRow="1" bandRow="1">
                <a:noFill/>
                <a:tableStyleId>{A7D75EBE-F454-46EA-BB4C-E51B80CD6C71}</a:tableStyleId>
              </a:tblPr>
              <a:tblGrid>
                <a:gridCol w="1770075">
                  <a:extLst>
                    <a:ext uri="{9D8B030D-6E8A-4147-A177-3AD203B41FA5}">
                      <a16:colId xmlns:a16="http://schemas.microsoft.com/office/drawing/2014/main" val="20000"/>
                    </a:ext>
                  </a:extLst>
                </a:gridCol>
                <a:gridCol w="1347275">
                  <a:extLst>
                    <a:ext uri="{9D8B030D-6E8A-4147-A177-3AD203B41FA5}">
                      <a16:colId xmlns:a16="http://schemas.microsoft.com/office/drawing/2014/main" val="20001"/>
                    </a:ext>
                  </a:extLst>
                </a:gridCol>
                <a:gridCol w="1558675">
                  <a:extLst>
                    <a:ext uri="{9D8B030D-6E8A-4147-A177-3AD203B41FA5}">
                      <a16:colId xmlns:a16="http://schemas.microsoft.com/office/drawing/2014/main" val="20002"/>
                    </a:ext>
                  </a:extLst>
                </a:gridCol>
                <a:gridCol w="1558675">
                  <a:extLst>
                    <a:ext uri="{9D8B030D-6E8A-4147-A177-3AD203B41FA5}">
                      <a16:colId xmlns:a16="http://schemas.microsoft.com/office/drawing/2014/main" val="20003"/>
                    </a:ext>
                  </a:extLst>
                </a:gridCol>
                <a:gridCol w="1558675">
                  <a:extLst>
                    <a:ext uri="{9D8B030D-6E8A-4147-A177-3AD203B41FA5}">
                      <a16:colId xmlns:a16="http://schemas.microsoft.com/office/drawing/2014/main" val="20004"/>
                    </a:ext>
                  </a:extLst>
                </a:gridCol>
              </a:tblGrid>
              <a:tr h="1337700">
                <a:tc>
                  <a:txBody>
                    <a:bodyPr/>
                    <a:lstStyle/>
                    <a:p>
                      <a:pPr marL="0" marR="0" lvl="0" indent="0" algn="l" rtl="0">
                        <a:spcBef>
                          <a:spcPts val="0"/>
                        </a:spcBef>
                        <a:spcAft>
                          <a:spcPts val="0"/>
                        </a:spcAft>
                        <a:buNone/>
                      </a:pPr>
                      <a:r>
                        <a:rPr lang="en-US" sz="1800" u="none" strike="noStrike" cap="none">
                          <a:solidFill>
                            <a:schemeClr val="dk1"/>
                          </a:solidFill>
                        </a:rPr>
                        <a:t>Budget Type</a:t>
                      </a:r>
                      <a:endParaRPr/>
                    </a:p>
                  </a:txBody>
                  <a:tcPr marL="91450" marR="91450" marT="45725" marB="45725"/>
                </a:tc>
                <a:tc>
                  <a:txBody>
                    <a:bodyPr/>
                    <a:lstStyle/>
                    <a:p>
                      <a:pPr marL="0" marR="0" lvl="0" indent="0" algn="l" rtl="0">
                        <a:spcBef>
                          <a:spcPts val="0"/>
                        </a:spcBef>
                        <a:spcAft>
                          <a:spcPts val="0"/>
                        </a:spcAft>
                        <a:buNone/>
                      </a:pPr>
                      <a:r>
                        <a:rPr lang="en-US" sz="1800">
                          <a:solidFill>
                            <a:schemeClr val="dk1"/>
                          </a:solidFill>
                        </a:rPr>
                        <a:t>Total Allocated</a:t>
                      </a:r>
                      <a:endParaRPr/>
                    </a:p>
                  </a:txBody>
                  <a:tcPr marL="91450" marR="91450" marT="45725" marB="45725"/>
                </a:tc>
                <a:tc>
                  <a:txBody>
                    <a:bodyPr/>
                    <a:lstStyle/>
                    <a:p>
                      <a:pPr marL="0" marR="0" lvl="0" indent="0" algn="l" rtl="0">
                        <a:spcBef>
                          <a:spcPts val="0"/>
                        </a:spcBef>
                        <a:spcAft>
                          <a:spcPts val="0"/>
                        </a:spcAft>
                        <a:buNone/>
                      </a:pPr>
                      <a:r>
                        <a:rPr lang="en-US" sz="1800">
                          <a:solidFill>
                            <a:schemeClr val="dk1"/>
                          </a:solidFill>
                        </a:rPr>
                        <a:t>Total Spent through 02/29</a:t>
                      </a:r>
                      <a:endParaRPr/>
                    </a:p>
                  </a:txBody>
                  <a:tcPr marL="91450" marR="91450" marT="45725" marB="45725"/>
                </a:tc>
                <a:tc>
                  <a:txBody>
                    <a:bodyPr/>
                    <a:lstStyle/>
                    <a:p>
                      <a:pPr marL="0" marR="0" lvl="0" indent="0" algn="l" rtl="0">
                        <a:spcBef>
                          <a:spcPts val="0"/>
                        </a:spcBef>
                        <a:spcAft>
                          <a:spcPts val="0"/>
                        </a:spcAft>
                        <a:buNone/>
                      </a:pPr>
                      <a:r>
                        <a:rPr lang="en-US" sz="1800">
                          <a:solidFill>
                            <a:schemeClr val="dk1"/>
                          </a:solidFill>
                        </a:rPr>
                        <a:t>On Track?</a:t>
                      </a:r>
                      <a:endParaRPr/>
                    </a:p>
                  </a:txBody>
                  <a:tcPr marL="91450" marR="91450" marT="45725" marB="45725"/>
                </a:tc>
                <a:tc>
                  <a:txBody>
                    <a:bodyPr/>
                    <a:lstStyle/>
                    <a:p>
                      <a:pPr marL="0" marR="0" lvl="0" indent="0" algn="l" rtl="0">
                        <a:spcBef>
                          <a:spcPts val="0"/>
                        </a:spcBef>
                        <a:spcAft>
                          <a:spcPts val="0"/>
                        </a:spcAft>
                        <a:buNone/>
                      </a:pPr>
                      <a:r>
                        <a:rPr lang="en-US" sz="1800">
                          <a:solidFill>
                            <a:schemeClr val="dk1"/>
                          </a:solidFill>
                        </a:rPr>
                        <a:t>If not on track, why:</a:t>
                      </a:r>
                      <a:endParaRPr/>
                    </a:p>
                  </a:txBody>
                  <a:tcPr marL="91450" marR="91450" marT="45725" marB="45725"/>
                </a:tc>
                <a:extLst>
                  <a:ext uri="{0D108BD9-81ED-4DB2-BD59-A6C34878D82A}">
                    <a16:rowId xmlns:a16="http://schemas.microsoft.com/office/drawing/2014/main" val="10000"/>
                  </a:ext>
                </a:extLst>
              </a:tr>
              <a:tr h="775025">
                <a:tc>
                  <a:txBody>
                    <a:bodyPr/>
                    <a:lstStyle/>
                    <a:p>
                      <a:pPr marL="0" marR="0" lvl="0" indent="0" algn="l" rtl="0">
                        <a:spcBef>
                          <a:spcPts val="0"/>
                        </a:spcBef>
                        <a:spcAft>
                          <a:spcPts val="0"/>
                        </a:spcAft>
                        <a:buNone/>
                      </a:pPr>
                      <a:r>
                        <a:rPr lang="en-US" sz="1800"/>
                        <a:t>CPEST Total</a:t>
                      </a:r>
                      <a:endParaRPr/>
                    </a:p>
                  </a:txBody>
                  <a:tcPr marL="91450" marR="91450" marT="45725" marB="45725"/>
                </a:tc>
                <a:tc>
                  <a:txBody>
                    <a:bodyPr/>
                    <a:lstStyle/>
                    <a:p>
                      <a:pPr marL="0" marR="0" lvl="0" indent="0" algn="l" rtl="0">
                        <a:spcBef>
                          <a:spcPts val="0"/>
                        </a:spcBef>
                        <a:spcAft>
                          <a:spcPts val="0"/>
                        </a:spcAft>
                        <a:buNone/>
                      </a:pPr>
                      <a:r>
                        <a:rPr lang="en-US" sz="1800"/>
                        <a:t>135,496.00</a:t>
                      </a:r>
                      <a:endParaRPr/>
                    </a:p>
                  </a:txBody>
                  <a:tcPr marL="91450" marR="91450" marT="45725" marB="45725"/>
                </a:tc>
                <a:tc>
                  <a:txBody>
                    <a:bodyPr/>
                    <a:lstStyle/>
                    <a:p>
                      <a:pPr marL="0" marR="0" lvl="0" indent="0" algn="l" rtl="0">
                        <a:spcBef>
                          <a:spcPts val="0"/>
                        </a:spcBef>
                        <a:spcAft>
                          <a:spcPts val="0"/>
                        </a:spcAft>
                        <a:buNone/>
                      </a:pPr>
                      <a:r>
                        <a:rPr lang="en-US" sz="1800"/>
                        <a:t>69,937.00</a:t>
                      </a:r>
                      <a:endParaRPr sz="1800"/>
                    </a:p>
                  </a:txBody>
                  <a:tcPr marL="91450" marR="91450" marT="45725" marB="45725"/>
                </a:tc>
                <a:tc>
                  <a:txBody>
                    <a:bodyPr/>
                    <a:lstStyle/>
                    <a:p>
                      <a:pPr marL="0" marR="0" lvl="0" indent="0" algn="l" rtl="0">
                        <a:spcBef>
                          <a:spcPts val="0"/>
                        </a:spcBef>
                        <a:spcAft>
                          <a:spcPts val="0"/>
                        </a:spcAft>
                        <a:buNone/>
                      </a:pPr>
                      <a:r>
                        <a:rPr lang="en-US" sz="1800"/>
                        <a:t>No</a:t>
                      </a:r>
                      <a:endParaRPr sz="1800"/>
                    </a:p>
                  </a:txBody>
                  <a:tcPr marL="91450" marR="91450" marT="45725" marB="45725"/>
                </a:tc>
                <a:tc>
                  <a:txBody>
                    <a:bodyPr/>
                    <a:lstStyle/>
                    <a:p>
                      <a:pPr marL="0" marR="0" lvl="0" indent="0" algn="l" rtl="0">
                        <a:spcBef>
                          <a:spcPts val="0"/>
                        </a:spcBef>
                        <a:spcAft>
                          <a:spcPts val="0"/>
                        </a:spcAft>
                        <a:buNone/>
                      </a:pPr>
                      <a:endParaRPr sz="1200"/>
                    </a:p>
                  </a:txBody>
                  <a:tcPr marL="91450" marR="91450" marT="45725" marB="45725"/>
                </a:tc>
                <a:extLst>
                  <a:ext uri="{0D108BD9-81ED-4DB2-BD59-A6C34878D82A}">
                    <a16:rowId xmlns:a16="http://schemas.microsoft.com/office/drawing/2014/main" val="10001"/>
                  </a:ext>
                </a:extLst>
              </a:tr>
              <a:tr h="775025">
                <a:tc>
                  <a:txBody>
                    <a:bodyPr/>
                    <a:lstStyle/>
                    <a:p>
                      <a:pPr marL="0" marR="0" lvl="0" indent="0" algn="l" rtl="0">
                        <a:spcBef>
                          <a:spcPts val="0"/>
                        </a:spcBef>
                        <a:spcAft>
                          <a:spcPts val="0"/>
                        </a:spcAft>
                        <a:buNone/>
                      </a:pPr>
                      <a:r>
                        <a:rPr lang="en-US" sz="1800"/>
                        <a:t>Purchase of Care</a:t>
                      </a:r>
                      <a:endParaRPr/>
                    </a:p>
                  </a:txBody>
                  <a:tcPr marL="91450" marR="91450" marT="45725" marB="45725"/>
                </a:tc>
                <a:tc>
                  <a:txBody>
                    <a:bodyPr/>
                    <a:lstStyle/>
                    <a:p>
                      <a:pPr marL="0" marR="0" lvl="0" indent="0" algn="l" rtl="0">
                        <a:spcBef>
                          <a:spcPts val="0"/>
                        </a:spcBef>
                        <a:spcAft>
                          <a:spcPts val="0"/>
                        </a:spcAft>
                        <a:buNone/>
                      </a:pPr>
                      <a:r>
                        <a:rPr lang="en-US" sz="1800"/>
                        <a:t>29, 346.00</a:t>
                      </a:r>
                      <a:endParaRPr/>
                    </a:p>
                  </a:txBody>
                  <a:tcPr marL="91450" marR="91450" marT="45725" marB="45725"/>
                </a:tc>
                <a:tc>
                  <a:txBody>
                    <a:bodyPr/>
                    <a:lstStyle/>
                    <a:p>
                      <a:pPr marL="0" marR="0" lvl="0" indent="0" algn="l" rtl="0">
                        <a:spcBef>
                          <a:spcPts val="0"/>
                        </a:spcBef>
                        <a:spcAft>
                          <a:spcPts val="0"/>
                        </a:spcAft>
                        <a:buNone/>
                      </a:pPr>
                      <a:r>
                        <a:rPr lang="en-US" sz="1800"/>
                        <a:t>5,578.00</a:t>
                      </a:r>
                      <a:endParaRPr sz="1800"/>
                    </a:p>
                  </a:txBody>
                  <a:tcPr marL="91450" marR="91450" marT="45725" marB="45725"/>
                </a:tc>
                <a:tc>
                  <a:txBody>
                    <a:bodyPr/>
                    <a:lstStyle/>
                    <a:p>
                      <a:pPr marL="0" marR="0" lvl="0" indent="0" algn="l" rtl="0">
                        <a:spcBef>
                          <a:spcPts val="0"/>
                        </a:spcBef>
                        <a:spcAft>
                          <a:spcPts val="0"/>
                        </a:spcAft>
                        <a:buNone/>
                      </a:pPr>
                      <a:r>
                        <a:rPr lang="en-US" sz="1800"/>
                        <a:t>No</a:t>
                      </a:r>
                      <a:endParaRPr sz="1800"/>
                    </a:p>
                  </a:txBody>
                  <a:tcPr marL="91450" marR="91450" marT="45725" marB="45725"/>
                </a:tc>
                <a:tc>
                  <a:txBody>
                    <a:bodyPr/>
                    <a:lstStyle/>
                    <a:p>
                      <a:pPr marL="0" marR="0" lvl="0" indent="0" algn="l" rtl="0">
                        <a:spcBef>
                          <a:spcPts val="0"/>
                        </a:spcBef>
                        <a:spcAft>
                          <a:spcPts val="0"/>
                        </a:spcAft>
                        <a:buNone/>
                      </a:pPr>
                      <a:r>
                        <a:rPr lang="en-US" sz="1200"/>
                        <a:t>Bills are delayed. Insurance is covering a significant amount of costs.</a:t>
                      </a:r>
                      <a:endParaRPr sz="1200"/>
                    </a:p>
                  </a:txBody>
                  <a:tcPr marL="91450" marR="91450" marT="45725" marB="45725"/>
                </a:tc>
                <a:extLst>
                  <a:ext uri="{0D108BD9-81ED-4DB2-BD59-A6C34878D82A}">
                    <a16:rowId xmlns:a16="http://schemas.microsoft.com/office/drawing/2014/main" val="10002"/>
                  </a:ext>
                </a:extLst>
              </a:tr>
              <a:tr h="775025">
                <a:tc>
                  <a:txBody>
                    <a:bodyPr/>
                    <a:lstStyle/>
                    <a:p>
                      <a:pPr marL="0" marR="0" lvl="0" indent="0" algn="l" rtl="0">
                        <a:spcBef>
                          <a:spcPts val="0"/>
                        </a:spcBef>
                        <a:spcAft>
                          <a:spcPts val="0"/>
                        </a:spcAft>
                        <a:buNone/>
                      </a:pPr>
                      <a:r>
                        <a:rPr lang="en-US" sz="1800"/>
                        <a:t>Printing/</a:t>
                      </a:r>
                      <a:endParaRPr/>
                    </a:p>
                    <a:p>
                      <a:pPr marL="0" marR="0" lvl="0" indent="0" algn="l" rtl="0">
                        <a:spcBef>
                          <a:spcPts val="0"/>
                        </a:spcBef>
                        <a:spcAft>
                          <a:spcPts val="0"/>
                        </a:spcAft>
                        <a:buNone/>
                      </a:pPr>
                      <a:r>
                        <a:rPr lang="en-US" sz="1800"/>
                        <a:t>Advertising</a:t>
                      </a:r>
                      <a:endParaRPr/>
                    </a:p>
                  </a:txBody>
                  <a:tcPr marL="91450" marR="91450" marT="45725" marB="45725"/>
                </a:tc>
                <a:tc>
                  <a:txBody>
                    <a:bodyPr/>
                    <a:lstStyle/>
                    <a:p>
                      <a:pPr marL="0" marR="0" lvl="0" indent="0" algn="l" rtl="0">
                        <a:spcBef>
                          <a:spcPts val="0"/>
                        </a:spcBef>
                        <a:spcAft>
                          <a:spcPts val="0"/>
                        </a:spcAft>
                        <a:buNone/>
                      </a:pPr>
                      <a:r>
                        <a:rPr lang="en-US" sz="1800"/>
                        <a:t>450.00</a:t>
                      </a:r>
                      <a:endParaRPr/>
                    </a:p>
                  </a:txBody>
                  <a:tcPr marL="91450" marR="91450" marT="45725" marB="45725"/>
                </a:tc>
                <a:tc>
                  <a:txBody>
                    <a:bodyPr/>
                    <a:lstStyle/>
                    <a:p>
                      <a:pPr marL="0" marR="0" lvl="0" indent="0" algn="l" rtl="0">
                        <a:spcBef>
                          <a:spcPts val="0"/>
                        </a:spcBef>
                        <a:spcAft>
                          <a:spcPts val="0"/>
                        </a:spcAft>
                        <a:buNone/>
                      </a:pPr>
                      <a:r>
                        <a:rPr lang="en-US" sz="1800"/>
                        <a:t>120.00</a:t>
                      </a:r>
                      <a:endParaRPr sz="1800"/>
                    </a:p>
                  </a:txBody>
                  <a:tcPr marL="91450" marR="91450" marT="45725" marB="45725"/>
                </a:tc>
                <a:tc>
                  <a:txBody>
                    <a:bodyPr/>
                    <a:lstStyle/>
                    <a:p>
                      <a:pPr marL="0" marR="0" lvl="0" indent="0" algn="l" rtl="0">
                        <a:spcBef>
                          <a:spcPts val="0"/>
                        </a:spcBef>
                        <a:spcAft>
                          <a:spcPts val="0"/>
                        </a:spcAft>
                        <a:buNone/>
                      </a:pPr>
                      <a:r>
                        <a:rPr lang="en-US"/>
                        <a:t>N/A</a:t>
                      </a:r>
                      <a:endParaRPr/>
                    </a:p>
                  </a:txBody>
                  <a:tcPr marL="91450" marR="91450" marT="45725" marB="45725"/>
                </a:tc>
                <a:tc>
                  <a:txBody>
                    <a:bodyPr/>
                    <a:lstStyle/>
                    <a:p>
                      <a:pPr marL="0" marR="0" lvl="0" indent="0" algn="l" rtl="0">
                        <a:spcBef>
                          <a:spcPts val="0"/>
                        </a:spcBef>
                        <a:spcAft>
                          <a:spcPts val="0"/>
                        </a:spcAft>
                        <a:buNone/>
                      </a:pPr>
                      <a:r>
                        <a:rPr lang="en-US" sz="1200"/>
                        <a:t>$250 will be spent in the month of April for a radio advertisement. </a:t>
                      </a:r>
                      <a:endParaRPr sz="1200"/>
                    </a:p>
                  </a:txBody>
                  <a:tcPr marL="91450" marR="91450" marT="45725" marB="45725"/>
                </a:tc>
                <a:extLst>
                  <a:ext uri="{0D108BD9-81ED-4DB2-BD59-A6C34878D82A}">
                    <a16:rowId xmlns:a16="http://schemas.microsoft.com/office/drawing/2014/main" val="10003"/>
                  </a:ext>
                </a:extLst>
              </a:tr>
              <a:tr h="775025">
                <a:tc>
                  <a:txBody>
                    <a:bodyPr/>
                    <a:lstStyle/>
                    <a:p>
                      <a:pPr marL="0" marR="0" lvl="0" indent="0" algn="l" rtl="0">
                        <a:spcBef>
                          <a:spcPts val="0"/>
                        </a:spcBef>
                        <a:spcAft>
                          <a:spcPts val="0"/>
                        </a:spcAft>
                        <a:buNone/>
                      </a:pPr>
                      <a:r>
                        <a:rPr lang="en-US" sz="1800"/>
                        <a:t>Educational Supplies</a:t>
                      </a:r>
                      <a:endParaRPr/>
                    </a:p>
                  </a:txBody>
                  <a:tcPr marL="91450" marR="91450" marT="45725" marB="45725"/>
                </a:tc>
                <a:tc>
                  <a:txBody>
                    <a:bodyPr/>
                    <a:lstStyle/>
                    <a:p>
                      <a:pPr marL="0" marR="0" lvl="0" indent="0" algn="l" rtl="0">
                        <a:spcBef>
                          <a:spcPts val="0"/>
                        </a:spcBef>
                        <a:spcAft>
                          <a:spcPts val="0"/>
                        </a:spcAft>
                        <a:buNone/>
                      </a:pPr>
                      <a:r>
                        <a:rPr lang="en-US" sz="1800"/>
                        <a:t>1600.00</a:t>
                      </a:r>
                      <a:endParaRPr/>
                    </a:p>
                  </a:txBody>
                  <a:tcPr marL="91450" marR="91450" marT="45725" marB="45725"/>
                </a:tc>
                <a:tc>
                  <a:txBody>
                    <a:bodyPr/>
                    <a:lstStyle/>
                    <a:p>
                      <a:pPr marL="0" marR="0" lvl="0" indent="0" algn="l" rtl="0">
                        <a:spcBef>
                          <a:spcPts val="0"/>
                        </a:spcBef>
                        <a:spcAft>
                          <a:spcPts val="0"/>
                        </a:spcAft>
                        <a:buNone/>
                      </a:pPr>
                      <a:r>
                        <a:rPr lang="en-US" sz="1800"/>
                        <a:t>600.00</a:t>
                      </a:r>
                      <a:endParaRPr sz="1800"/>
                    </a:p>
                  </a:txBody>
                  <a:tcPr marL="91450" marR="91450" marT="45725" marB="45725"/>
                </a:tc>
                <a:tc>
                  <a:txBody>
                    <a:bodyPr/>
                    <a:lstStyle/>
                    <a:p>
                      <a:pPr marL="0" marR="0" lvl="0" indent="0" algn="l" rtl="0">
                        <a:spcBef>
                          <a:spcPts val="0"/>
                        </a:spcBef>
                        <a:spcAft>
                          <a:spcPts val="0"/>
                        </a:spcAft>
                        <a:buNone/>
                      </a:pPr>
                      <a:r>
                        <a:rPr lang="en-US"/>
                        <a:t>N/A</a:t>
                      </a:r>
                      <a:endParaRPr/>
                    </a:p>
                  </a:txBody>
                  <a:tcPr marL="91450" marR="91450" marT="45725" marB="45725"/>
                </a:tc>
                <a:tc>
                  <a:txBody>
                    <a:bodyPr/>
                    <a:lstStyle/>
                    <a:p>
                      <a:pPr marL="0" marR="0" lvl="0" indent="0" algn="l" rtl="0">
                        <a:spcBef>
                          <a:spcPts val="0"/>
                        </a:spcBef>
                        <a:spcAft>
                          <a:spcPts val="0"/>
                        </a:spcAft>
                        <a:buNone/>
                      </a:pPr>
                      <a:r>
                        <a:rPr lang="en-US" sz="1200"/>
                        <a:t>New incentives will be purchased for the GC Health Fair. </a:t>
                      </a:r>
                      <a:endParaRPr sz="1200"/>
                    </a:p>
                  </a:txBody>
                  <a:tcPr marL="91450" marR="91450" marT="45725" marB="45725"/>
                </a:tc>
                <a:extLst>
                  <a:ext uri="{0D108BD9-81ED-4DB2-BD59-A6C34878D82A}">
                    <a16:rowId xmlns:a16="http://schemas.microsoft.com/office/drawing/2014/main" val="10004"/>
                  </a:ext>
                </a:extLst>
              </a:tr>
            </a:tbl>
          </a:graphicData>
        </a:graphic>
      </p:graphicFrame>
      <p:sp>
        <p:nvSpPr>
          <p:cNvPr id="270" name="Google Shape;270;p3"/>
          <p:cNvSpPr txBox="1">
            <a:spLocks noGrp="1"/>
          </p:cNvSpPr>
          <p:nvPr>
            <p:ph type="ftr" idx="11"/>
          </p:nvPr>
        </p:nvSpPr>
        <p:spPr>
          <a:xfrm>
            <a:off x="4224528" y="457200"/>
            <a:ext cx="6848940" cy="608202"/>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sz="3200">
                <a:latin typeface="Arial Black"/>
                <a:ea typeface="Arial Black"/>
                <a:cs typeface="Arial Black"/>
                <a:sym typeface="Arial Black"/>
              </a:rPr>
              <a:t>CPEST GRANT UPDATES</a:t>
            </a:r>
            <a:endParaRPr/>
          </a:p>
        </p:txBody>
      </p:sp>
      <p:sp>
        <p:nvSpPr>
          <p:cNvPr id="271" name="Google Shape;271;p3"/>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4"/>
          <p:cNvSpPr txBox="1">
            <a:spLocks noGrp="1"/>
          </p:cNvSpPr>
          <p:nvPr>
            <p:ph type="title"/>
          </p:nvPr>
        </p:nvSpPr>
        <p:spPr>
          <a:xfrm>
            <a:off x="3529261" y="118285"/>
            <a:ext cx="8392121" cy="62519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6"/>
              </a:buClr>
              <a:buSzPts val="2400"/>
              <a:buFont typeface="Arial Black"/>
              <a:buNone/>
            </a:pPr>
            <a:r>
              <a:rPr lang="en-US" sz="2400"/>
              <a:t>CPEST PERFORMANCE MEASURE UPDATES</a:t>
            </a:r>
            <a:endParaRPr/>
          </a:p>
        </p:txBody>
      </p:sp>
      <p:sp>
        <p:nvSpPr>
          <p:cNvPr id="277" name="Google Shape;277;p4"/>
          <p:cNvSpPr txBox="1">
            <a:spLocks noGrp="1"/>
          </p:cNvSpPr>
          <p:nvPr>
            <p:ph type="sldNum" idx="12"/>
          </p:nvPr>
        </p:nvSpPr>
        <p:spPr>
          <a:xfrm>
            <a:off x="11639372" y="118285"/>
            <a:ext cx="435835" cy="27432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6</a:t>
            </a:fld>
            <a:endParaRPr/>
          </a:p>
        </p:txBody>
      </p:sp>
      <p:graphicFrame>
        <p:nvGraphicFramePr>
          <p:cNvPr id="278" name="Google Shape;278;p4"/>
          <p:cNvGraphicFramePr/>
          <p:nvPr/>
        </p:nvGraphicFramePr>
        <p:xfrm>
          <a:off x="3478687" y="851425"/>
          <a:ext cx="3000000" cy="3000000"/>
        </p:xfrm>
        <a:graphic>
          <a:graphicData uri="http://schemas.openxmlformats.org/drawingml/2006/table">
            <a:tbl>
              <a:tblPr>
                <a:noFill/>
                <a:tableStyleId>{6808E2B3-51E1-4211-B073-2803CBE2203A}</a:tableStyleId>
              </a:tblPr>
              <a:tblGrid>
                <a:gridCol w="791225">
                  <a:extLst>
                    <a:ext uri="{9D8B030D-6E8A-4147-A177-3AD203B41FA5}">
                      <a16:colId xmlns:a16="http://schemas.microsoft.com/office/drawing/2014/main" val="20000"/>
                    </a:ext>
                  </a:extLst>
                </a:gridCol>
                <a:gridCol w="496475">
                  <a:extLst>
                    <a:ext uri="{9D8B030D-6E8A-4147-A177-3AD203B41FA5}">
                      <a16:colId xmlns:a16="http://schemas.microsoft.com/office/drawing/2014/main" val="20001"/>
                    </a:ext>
                  </a:extLst>
                </a:gridCol>
                <a:gridCol w="586000">
                  <a:extLst>
                    <a:ext uri="{9D8B030D-6E8A-4147-A177-3AD203B41FA5}">
                      <a16:colId xmlns:a16="http://schemas.microsoft.com/office/drawing/2014/main" val="20002"/>
                    </a:ext>
                  </a:extLst>
                </a:gridCol>
                <a:gridCol w="610425">
                  <a:extLst>
                    <a:ext uri="{9D8B030D-6E8A-4147-A177-3AD203B41FA5}">
                      <a16:colId xmlns:a16="http://schemas.microsoft.com/office/drawing/2014/main" val="20003"/>
                    </a:ext>
                  </a:extLst>
                </a:gridCol>
                <a:gridCol w="577875">
                  <a:extLst>
                    <a:ext uri="{9D8B030D-6E8A-4147-A177-3AD203B41FA5}">
                      <a16:colId xmlns:a16="http://schemas.microsoft.com/office/drawing/2014/main" val="20004"/>
                    </a:ext>
                  </a:extLst>
                </a:gridCol>
                <a:gridCol w="618575">
                  <a:extLst>
                    <a:ext uri="{9D8B030D-6E8A-4147-A177-3AD203B41FA5}">
                      <a16:colId xmlns:a16="http://schemas.microsoft.com/office/drawing/2014/main" val="20005"/>
                    </a:ext>
                  </a:extLst>
                </a:gridCol>
                <a:gridCol w="569725">
                  <a:extLst>
                    <a:ext uri="{9D8B030D-6E8A-4147-A177-3AD203B41FA5}">
                      <a16:colId xmlns:a16="http://schemas.microsoft.com/office/drawing/2014/main" val="20006"/>
                    </a:ext>
                  </a:extLst>
                </a:gridCol>
                <a:gridCol w="602275">
                  <a:extLst>
                    <a:ext uri="{9D8B030D-6E8A-4147-A177-3AD203B41FA5}">
                      <a16:colId xmlns:a16="http://schemas.microsoft.com/office/drawing/2014/main" val="20007"/>
                    </a:ext>
                  </a:extLst>
                </a:gridCol>
                <a:gridCol w="563875">
                  <a:extLst>
                    <a:ext uri="{9D8B030D-6E8A-4147-A177-3AD203B41FA5}">
                      <a16:colId xmlns:a16="http://schemas.microsoft.com/office/drawing/2014/main" val="20008"/>
                    </a:ext>
                  </a:extLst>
                </a:gridCol>
                <a:gridCol w="567450">
                  <a:extLst>
                    <a:ext uri="{9D8B030D-6E8A-4147-A177-3AD203B41FA5}">
                      <a16:colId xmlns:a16="http://schemas.microsoft.com/office/drawing/2014/main" val="20009"/>
                    </a:ext>
                  </a:extLst>
                </a:gridCol>
                <a:gridCol w="651125">
                  <a:extLst>
                    <a:ext uri="{9D8B030D-6E8A-4147-A177-3AD203B41FA5}">
                      <a16:colId xmlns:a16="http://schemas.microsoft.com/office/drawing/2014/main" val="20010"/>
                    </a:ext>
                  </a:extLst>
                </a:gridCol>
                <a:gridCol w="618575">
                  <a:extLst>
                    <a:ext uri="{9D8B030D-6E8A-4147-A177-3AD203B41FA5}">
                      <a16:colId xmlns:a16="http://schemas.microsoft.com/office/drawing/2014/main" val="20011"/>
                    </a:ext>
                  </a:extLst>
                </a:gridCol>
                <a:gridCol w="586000">
                  <a:extLst>
                    <a:ext uri="{9D8B030D-6E8A-4147-A177-3AD203B41FA5}">
                      <a16:colId xmlns:a16="http://schemas.microsoft.com/office/drawing/2014/main" val="20012"/>
                    </a:ext>
                  </a:extLst>
                </a:gridCol>
                <a:gridCol w="618575">
                  <a:extLst>
                    <a:ext uri="{9D8B030D-6E8A-4147-A177-3AD203B41FA5}">
                      <a16:colId xmlns:a16="http://schemas.microsoft.com/office/drawing/2014/main" val="20013"/>
                    </a:ext>
                  </a:extLst>
                </a:gridCol>
              </a:tblGrid>
              <a:tr h="563850">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CPEST </a:t>
                      </a:r>
                      <a:endParaRPr sz="1300"/>
                    </a:p>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PM</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FY 2024 PM</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July </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Aug</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Sept</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Oct</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Nov</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Dec</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Jan</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Feb</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Mar</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April</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May</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June</a:t>
                      </a:r>
                      <a:endParaRPr sz="1100"/>
                    </a:p>
                    <a:p>
                      <a:pPr marL="0" marR="0" lvl="0" indent="0" algn="l" rtl="0">
                        <a:spcBef>
                          <a:spcPts val="0"/>
                        </a:spcBef>
                        <a:spcAft>
                          <a:spcPts val="0"/>
                        </a:spcAft>
                        <a:buNone/>
                      </a:pPr>
                      <a:r>
                        <a:rPr lang="en-US" sz="700" b="1" i="0" u="none" strike="noStrike">
                          <a:solidFill>
                            <a:srgbClr val="202124"/>
                          </a:solidFill>
                          <a:latin typeface="Times New Roman"/>
                          <a:ea typeface="Times New Roman"/>
                          <a:cs typeface="Times New Roman"/>
                          <a:sym typeface="Times New Roman"/>
                        </a:rPr>
                        <a:t>2023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563850">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 education/</a:t>
                      </a:r>
                      <a:endParaRPr sz="1300"/>
                    </a:p>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Outreach activities</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FF0000"/>
                          </a:solidFill>
                          <a:latin typeface="Times New Roman"/>
                          <a:ea typeface="Times New Roman"/>
                          <a:cs typeface="Times New Roman"/>
                          <a:sym typeface="Times New Roman"/>
                        </a:rPr>
                        <a:t>74</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17</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17</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18</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46</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66</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70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70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highlight>
                            <a:schemeClr val="dk1"/>
                          </a:highlight>
                        </a:rPr>
                      </a:br>
                      <a:endParaRPr sz="1100">
                        <a:highlight>
                          <a:schemeClr val="dk1"/>
                        </a:highlight>
                      </a:endParaRPr>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highlight>
                            <a:schemeClr val="dk1"/>
                          </a:highlight>
                        </a:rPr>
                      </a:br>
                      <a:endParaRPr sz="1100">
                        <a:highlight>
                          <a:schemeClr val="dk1"/>
                        </a:highlight>
                      </a:endParaRPr>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63850">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 new individuals screened</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FF0000"/>
                          </a:solidFill>
                          <a:latin typeface="Times New Roman"/>
                          <a:ea typeface="Times New Roman"/>
                          <a:cs typeface="Times New Roman"/>
                          <a:sym typeface="Times New Roman"/>
                        </a:rPr>
                        <a:t>25</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4</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5</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7</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7</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63850">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 Tobacco</a:t>
                      </a:r>
                      <a:endParaRPr sz="1300"/>
                    </a:p>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Cessation referrals</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0000FF"/>
                          </a:solidFill>
                          <a:latin typeface="Times New Roman"/>
                          <a:ea typeface="Times New Roman"/>
                          <a:cs typeface="Times New Roman"/>
                          <a:sym typeface="Times New Roman"/>
                        </a:rPr>
                        <a:t>13</a:t>
                      </a:r>
                      <a:endParaRPr sz="1300">
                        <a:solidFill>
                          <a:srgbClr val="0000FF"/>
                        </a:solidFill>
                      </a:endParaRPr>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6</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11</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15</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63850">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 tobacco</a:t>
                      </a:r>
                      <a:endParaRPr sz="1300"/>
                    </a:p>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Cessation </a:t>
                      </a:r>
                      <a:endParaRPr sz="1300"/>
                    </a:p>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counseling</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FF0000"/>
                          </a:solidFill>
                          <a:latin typeface="Times New Roman"/>
                          <a:ea typeface="Times New Roman"/>
                          <a:cs typeface="Times New Roman"/>
                          <a:sym typeface="Times New Roman"/>
                        </a:rPr>
                        <a:t>13</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0</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0</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63850">
                <a:tc>
                  <a:txBody>
                    <a:bodyPr/>
                    <a:lstStyle/>
                    <a:p>
                      <a:pPr marL="0" marR="0" lvl="0" indent="0" algn="l" rtl="0">
                        <a:spcBef>
                          <a:spcPts val="0"/>
                        </a:spcBef>
                        <a:spcAft>
                          <a:spcPts val="0"/>
                        </a:spcAft>
                        <a:buNone/>
                      </a:pPr>
                      <a:r>
                        <a:rPr lang="en-US" sz="900" b="1">
                          <a:solidFill>
                            <a:srgbClr val="202124"/>
                          </a:solidFill>
                          <a:latin typeface="Times New Roman"/>
                          <a:ea typeface="Times New Roman"/>
                          <a:cs typeface="Times New Roman"/>
                          <a:sym typeface="Times New Roman"/>
                        </a:rPr>
                        <a:t>Total </a:t>
                      </a:r>
                      <a:r>
                        <a:rPr lang="en-US" sz="900" b="1" i="0" u="none" strike="noStrike">
                          <a:solidFill>
                            <a:srgbClr val="202124"/>
                          </a:solidFill>
                          <a:latin typeface="Times New Roman"/>
                          <a:ea typeface="Times New Roman"/>
                          <a:cs typeface="Times New Roman"/>
                          <a:sym typeface="Times New Roman"/>
                        </a:rPr>
                        <a:t># screened for CRC t</a:t>
                      </a:r>
                      <a:r>
                        <a:rPr lang="en-US" sz="900" b="1">
                          <a:solidFill>
                            <a:srgbClr val="202124"/>
                          </a:solidFill>
                          <a:latin typeface="Times New Roman"/>
                          <a:ea typeface="Times New Roman"/>
                          <a:cs typeface="Times New Roman"/>
                          <a:sym typeface="Times New Roman"/>
                        </a:rPr>
                        <a:t>o date </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FF0000"/>
                          </a:solidFill>
                          <a:latin typeface="Times New Roman"/>
                          <a:ea typeface="Times New Roman"/>
                          <a:cs typeface="Times New Roman"/>
                          <a:sym typeface="Times New Roman"/>
                        </a:rPr>
                        <a:t>26</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0</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4</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6</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8</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8</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9</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12</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14</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563850">
                <a:tc>
                  <a:txBody>
                    <a:bodyPr/>
                    <a:lstStyle/>
                    <a:p>
                      <a:pPr marL="0" marR="0" lvl="0" indent="0" algn="l" rtl="0">
                        <a:spcBef>
                          <a:spcPts val="0"/>
                        </a:spcBef>
                        <a:spcAft>
                          <a:spcPts val="0"/>
                        </a:spcAft>
                        <a:buNone/>
                      </a:pPr>
                      <a:r>
                        <a:rPr lang="en-US" sz="900" b="1">
                          <a:solidFill>
                            <a:srgbClr val="202124"/>
                          </a:solidFill>
                          <a:latin typeface="Times New Roman"/>
                          <a:ea typeface="Times New Roman"/>
                          <a:cs typeface="Times New Roman"/>
                          <a:sym typeface="Times New Roman"/>
                        </a:rPr>
                        <a:t>Total </a:t>
                      </a:r>
                      <a:r>
                        <a:rPr lang="en-US" sz="900" b="1" i="0" u="none" strike="noStrike">
                          <a:solidFill>
                            <a:srgbClr val="202124"/>
                          </a:solidFill>
                          <a:latin typeface="Times New Roman"/>
                          <a:ea typeface="Times New Roman"/>
                          <a:cs typeface="Times New Roman"/>
                          <a:sym typeface="Times New Roman"/>
                        </a:rPr>
                        <a:t># colonoscopies performed t</a:t>
                      </a:r>
                      <a:r>
                        <a:rPr lang="en-US" sz="900" b="1">
                          <a:solidFill>
                            <a:srgbClr val="202124"/>
                          </a:solidFill>
                          <a:latin typeface="Times New Roman"/>
                          <a:ea typeface="Times New Roman"/>
                          <a:cs typeface="Times New Roman"/>
                          <a:sym typeface="Times New Roman"/>
                        </a:rPr>
                        <a:t>o date</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FF0000"/>
                          </a:solidFill>
                          <a:latin typeface="Times New Roman"/>
                          <a:ea typeface="Times New Roman"/>
                          <a:cs typeface="Times New Roman"/>
                          <a:sym typeface="Times New Roman"/>
                        </a:rPr>
                        <a:t>20</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endParaRPr sz="1100"/>
                    </a:p>
                    <a:p>
                      <a:pPr marL="0" marR="0" lvl="0" indent="0" algn="l" rtl="0">
                        <a:spcBef>
                          <a:spcPts val="0"/>
                        </a:spcBef>
                        <a:spcAft>
                          <a:spcPts val="0"/>
                        </a:spcAft>
                        <a:buNone/>
                      </a:pPr>
                      <a:r>
                        <a:rPr lang="en-US" sz="1100"/>
                        <a:t>2</a:t>
                      </a: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4</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6</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6</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7</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12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610450">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 screened for Skin</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FF0000"/>
                          </a:solidFill>
                          <a:latin typeface="Times New Roman"/>
                          <a:ea typeface="Times New Roman"/>
                          <a:cs typeface="Times New Roman"/>
                          <a:sym typeface="Times New Roman"/>
                        </a:rPr>
                        <a:t>21</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4</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5</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7</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8</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8</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755325">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 CRC patient navigation only</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0000FF"/>
                          </a:solidFill>
                          <a:latin typeface="Times New Roman"/>
                          <a:ea typeface="Times New Roman"/>
                          <a:cs typeface="Times New Roman"/>
                          <a:sym typeface="Times New Roman"/>
                        </a:rPr>
                        <a:t>1</a:t>
                      </a:r>
                      <a:endParaRPr sz="1300">
                        <a:solidFill>
                          <a:srgbClr val="0000FF"/>
                        </a:solidFill>
                      </a:endParaRPr>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4</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4</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4</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5</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5</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563850">
                <a:tc>
                  <a:txBody>
                    <a:bodyPr/>
                    <a:lstStyle/>
                    <a:p>
                      <a:pPr marL="0" marR="0" lvl="0" indent="0" algn="l" rtl="0">
                        <a:spcBef>
                          <a:spcPts val="0"/>
                        </a:spcBef>
                        <a:spcAft>
                          <a:spcPts val="0"/>
                        </a:spcAft>
                        <a:buNone/>
                      </a:pPr>
                      <a:r>
                        <a:rPr lang="en-US" sz="900" b="1" i="0" u="none" strike="noStrike">
                          <a:solidFill>
                            <a:srgbClr val="202124"/>
                          </a:solidFill>
                          <a:latin typeface="Times New Roman"/>
                          <a:ea typeface="Times New Roman"/>
                          <a:cs typeface="Times New Roman"/>
                          <a:sym typeface="Times New Roman"/>
                        </a:rPr>
                        <a:t># cessation aids provided</a:t>
                      </a:r>
                      <a:endParaRPr sz="13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100" b="1" i="0" u="none" strike="noStrike">
                          <a:solidFill>
                            <a:srgbClr val="FF0000"/>
                          </a:solidFill>
                          <a:latin typeface="Times New Roman"/>
                          <a:ea typeface="Times New Roman"/>
                          <a:cs typeface="Times New Roman"/>
                          <a:sym typeface="Times New Roman"/>
                        </a:rPr>
                        <a:t>13</a:t>
                      </a:r>
                      <a:endParaRPr sz="1600" b="1">
                        <a:solidFill>
                          <a:srgbClr val="FF0000"/>
                        </a:solidFill>
                      </a:endParaRPr>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0</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2</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r>
                        <a:rPr lang="en-US" sz="1100"/>
                        <a:t>3</a:t>
                      </a: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br>
                        <a:rPr lang="en-US" sz="1100"/>
                      </a:br>
                      <a:endParaRPr sz="1100"/>
                    </a:p>
                  </a:txBody>
                  <a:tcPr marL="39500" marR="39500" marT="39500" marB="39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5"/>
          <p:cNvSpPr txBox="1">
            <a:spLocks noGrp="1"/>
          </p:cNvSpPr>
          <p:nvPr>
            <p:ph type="title"/>
          </p:nvPr>
        </p:nvSpPr>
        <p:spPr>
          <a:xfrm>
            <a:off x="269844" y="177595"/>
            <a:ext cx="8068813" cy="111431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6"/>
              </a:buClr>
              <a:buSzPts val="3600"/>
              <a:buFont typeface="Arial Black"/>
              <a:buNone/>
            </a:pPr>
            <a:r>
              <a:rPr lang="en-US" sz="3600" b="1">
                <a:solidFill>
                  <a:schemeClr val="accent6"/>
                </a:solidFill>
                <a:latin typeface="Arial Black"/>
                <a:ea typeface="Arial Black"/>
                <a:cs typeface="Arial Black"/>
                <a:sym typeface="Arial Black"/>
              </a:rPr>
              <a:t>COMMUNITY OUTREACH:</a:t>
            </a:r>
            <a:br>
              <a:rPr lang="en-US" sz="3600" b="1">
                <a:solidFill>
                  <a:schemeClr val="accent6"/>
                </a:solidFill>
                <a:latin typeface="Arial Black"/>
                <a:ea typeface="Arial Black"/>
                <a:cs typeface="Arial Black"/>
                <a:sym typeface="Arial Black"/>
              </a:rPr>
            </a:br>
            <a:r>
              <a:rPr lang="en-US" sz="3600" b="1">
                <a:solidFill>
                  <a:schemeClr val="accent6"/>
                </a:solidFill>
                <a:latin typeface="Arial Black"/>
                <a:ea typeface="Arial Black"/>
                <a:cs typeface="Arial Black"/>
                <a:sym typeface="Arial Black"/>
              </a:rPr>
              <a:t>SUCCESSES/CHALLENGES</a:t>
            </a:r>
            <a:endParaRPr/>
          </a:p>
        </p:txBody>
      </p:sp>
      <p:sp>
        <p:nvSpPr>
          <p:cNvPr id="284" name="Google Shape;284;p5"/>
          <p:cNvSpPr txBox="1">
            <a:spLocks noGrp="1"/>
          </p:cNvSpPr>
          <p:nvPr>
            <p:ph type="body" idx="1"/>
          </p:nvPr>
        </p:nvSpPr>
        <p:spPr>
          <a:xfrm>
            <a:off x="345350" y="1631150"/>
            <a:ext cx="10055700" cy="4987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None/>
            </a:pPr>
            <a:r>
              <a:rPr lang="en-US" sz="1800" b="1">
                <a:solidFill>
                  <a:schemeClr val="accent6"/>
                </a:solidFill>
                <a:latin typeface="EB Garamond"/>
                <a:ea typeface="EB Garamond"/>
                <a:cs typeface="EB Garamond"/>
                <a:sym typeface="EB Garamond"/>
              </a:rPr>
              <a:t>Total Number of Educational/Outreach Activities Completed to Date: </a:t>
            </a:r>
            <a:r>
              <a:rPr lang="en-US" sz="1800" b="1"/>
              <a:t>70</a:t>
            </a:r>
            <a:r>
              <a:rPr lang="en-US" sz="1800" b="1">
                <a:solidFill>
                  <a:schemeClr val="accent6"/>
                </a:solidFill>
                <a:latin typeface="EB Garamond"/>
                <a:ea typeface="EB Garamond"/>
                <a:cs typeface="EB Garamond"/>
                <a:sym typeface="EB Garamond"/>
              </a:rPr>
              <a:t> </a:t>
            </a:r>
            <a:endParaRPr sz="1800" b="1">
              <a:solidFill>
                <a:schemeClr val="accent6"/>
              </a:solidFill>
              <a:latin typeface="EB Garamond"/>
              <a:ea typeface="EB Garamond"/>
              <a:cs typeface="EB Garamond"/>
              <a:sym typeface="EB Garamond"/>
            </a:endParaRPr>
          </a:p>
          <a:p>
            <a:pPr marL="0" lvl="0" indent="0" algn="l" rtl="0">
              <a:lnSpc>
                <a:spcPct val="100000"/>
              </a:lnSpc>
              <a:spcBef>
                <a:spcPts val="0"/>
              </a:spcBef>
              <a:spcAft>
                <a:spcPts val="0"/>
              </a:spcAft>
              <a:buNone/>
            </a:pPr>
            <a:endParaRPr sz="1400" b="1"/>
          </a:p>
          <a:p>
            <a:pPr marL="0" lvl="0" indent="0" algn="l" rtl="0">
              <a:lnSpc>
                <a:spcPct val="100000"/>
              </a:lnSpc>
              <a:spcBef>
                <a:spcPts val="0"/>
              </a:spcBef>
              <a:spcAft>
                <a:spcPts val="0"/>
              </a:spcAft>
              <a:buNone/>
            </a:pPr>
            <a:r>
              <a:rPr lang="en-US" sz="1800" b="1" u="sng"/>
              <a:t>Outreach Efforts: </a:t>
            </a:r>
            <a:endParaRPr sz="1800" b="1" u="sng"/>
          </a:p>
          <a:p>
            <a:pPr marL="457200" lvl="0" indent="-317500" algn="l" rtl="0">
              <a:lnSpc>
                <a:spcPct val="100000"/>
              </a:lnSpc>
              <a:spcBef>
                <a:spcPts val="0"/>
              </a:spcBef>
              <a:spcAft>
                <a:spcPts val="0"/>
              </a:spcAft>
              <a:buSzPts val="1400"/>
              <a:buChar char="●"/>
            </a:pPr>
            <a:r>
              <a:rPr lang="en-US" sz="1400" b="1"/>
              <a:t>Posted program information in Ruth Enlow Library, Wildwood Athletic Club, and Senior Center </a:t>
            </a:r>
            <a:endParaRPr sz="1400" b="1"/>
          </a:p>
          <a:p>
            <a:pPr marL="457200" lvl="0" indent="-317500" algn="l" rtl="0">
              <a:lnSpc>
                <a:spcPct val="100000"/>
              </a:lnSpc>
              <a:spcBef>
                <a:spcPts val="0"/>
              </a:spcBef>
              <a:spcAft>
                <a:spcPts val="0"/>
              </a:spcAft>
              <a:buSzPts val="1400"/>
              <a:buChar char="●"/>
            </a:pPr>
            <a:r>
              <a:rPr lang="en-US" sz="1400" b="1"/>
              <a:t>Posted program flyer with tear-and-share phone numbers in public restrooms as McDonald’s, Sheetz,</a:t>
            </a:r>
            <a:endParaRPr sz="1400" b="1"/>
          </a:p>
          <a:p>
            <a:pPr marL="457200" lvl="0" indent="0" algn="l" rtl="0">
              <a:lnSpc>
                <a:spcPct val="100000"/>
              </a:lnSpc>
              <a:spcBef>
                <a:spcPts val="0"/>
              </a:spcBef>
              <a:spcAft>
                <a:spcPts val="0"/>
              </a:spcAft>
              <a:buNone/>
            </a:pPr>
            <a:r>
              <a:rPr lang="en-US" sz="1400" b="1"/>
              <a:t>MLMC, GCHD, and Walmart. </a:t>
            </a:r>
            <a:endParaRPr sz="1400" b="1"/>
          </a:p>
          <a:p>
            <a:pPr marL="457200" lvl="0" indent="-317500" algn="l" rtl="0">
              <a:lnSpc>
                <a:spcPct val="100000"/>
              </a:lnSpc>
              <a:spcBef>
                <a:spcPts val="0"/>
              </a:spcBef>
              <a:spcAft>
                <a:spcPts val="0"/>
              </a:spcAft>
              <a:buSzPts val="1400"/>
              <a:buChar char="●"/>
            </a:pPr>
            <a:r>
              <a:rPr lang="en-US" sz="1400" b="1"/>
              <a:t>Provided program information to local physician offices such as Wellspring, Garrett Medical, Western Maryland </a:t>
            </a:r>
            <a:endParaRPr sz="1400" b="1"/>
          </a:p>
          <a:p>
            <a:pPr marL="0" lvl="0" indent="0" algn="l" rtl="0">
              <a:lnSpc>
                <a:spcPct val="100000"/>
              </a:lnSpc>
              <a:spcBef>
                <a:spcPts val="0"/>
              </a:spcBef>
              <a:spcAft>
                <a:spcPts val="0"/>
              </a:spcAft>
              <a:buNone/>
            </a:pPr>
            <a:r>
              <a:rPr lang="en-US" sz="1400" b="1"/>
              <a:t>           Dermatology, Cornerstone Family Medicine, and Garrett Surgical Group. </a:t>
            </a:r>
            <a:endParaRPr sz="1400" b="1"/>
          </a:p>
          <a:p>
            <a:pPr marL="457200" lvl="0" indent="-317500" algn="l" rtl="0">
              <a:lnSpc>
                <a:spcPct val="100000"/>
              </a:lnSpc>
              <a:spcBef>
                <a:spcPts val="0"/>
              </a:spcBef>
              <a:spcAft>
                <a:spcPts val="0"/>
              </a:spcAft>
              <a:buSzPts val="1400"/>
              <a:buChar char="●"/>
            </a:pPr>
            <a:r>
              <a:rPr lang="en-US" sz="1400" b="1"/>
              <a:t>Seasonal tree used in GCHD Lobby to advocate skin and colorectal cancer. </a:t>
            </a:r>
            <a:endParaRPr sz="1400" b="1"/>
          </a:p>
          <a:p>
            <a:pPr marL="0" lvl="0" indent="0" algn="l" rtl="0">
              <a:lnSpc>
                <a:spcPct val="100000"/>
              </a:lnSpc>
              <a:spcBef>
                <a:spcPts val="0"/>
              </a:spcBef>
              <a:spcAft>
                <a:spcPts val="0"/>
              </a:spcAft>
              <a:buNone/>
            </a:pPr>
            <a:endParaRPr sz="1400" b="1"/>
          </a:p>
          <a:p>
            <a:pPr marL="0" lvl="0" indent="0" algn="l" rtl="0">
              <a:lnSpc>
                <a:spcPct val="100000"/>
              </a:lnSpc>
              <a:spcBef>
                <a:spcPts val="0"/>
              </a:spcBef>
              <a:spcAft>
                <a:spcPts val="0"/>
              </a:spcAft>
              <a:buNone/>
            </a:pPr>
            <a:endParaRPr sz="1400" b="1"/>
          </a:p>
          <a:p>
            <a:pPr marL="0" lvl="0" indent="0" algn="l" rtl="0">
              <a:lnSpc>
                <a:spcPct val="100000"/>
              </a:lnSpc>
              <a:spcBef>
                <a:spcPts val="0"/>
              </a:spcBef>
              <a:spcAft>
                <a:spcPts val="0"/>
              </a:spcAft>
              <a:buNone/>
            </a:pPr>
            <a:r>
              <a:rPr lang="en-US" sz="1800" b="1" u="sng"/>
              <a:t>Challenges: </a:t>
            </a:r>
            <a:endParaRPr sz="1800" b="1" u="sng"/>
          </a:p>
          <a:p>
            <a:pPr marL="457200" lvl="0" indent="-317500" algn="l" rtl="0">
              <a:lnSpc>
                <a:spcPct val="100000"/>
              </a:lnSpc>
              <a:spcBef>
                <a:spcPts val="0"/>
              </a:spcBef>
              <a:spcAft>
                <a:spcPts val="0"/>
              </a:spcAft>
              <a:buSzPts val="1400"/>
              <a:buChar char="●"/>
            </a:pPr>
            <a:r>
              <a:rPr lang="en-US" sz="1400" b="1"/>
              <a:t>Local pharmacies Walgreens and CVS declined efforts to share program information. </a:t>
            </a:r>
            <a:endParaRPr sz="1400" b="1"/>
          </a:p>
          <a:p>
            <a:pPr marL="457200" lvl="0" indent="-317500" algn="l" rtl="0">
              <a:lnSpc>
                <a:spcPct val="100000"/>
              </a:lnSpc>
              <a:spcBef>
                <a:spcPts val="0"/>
              </a:spcBef>
              <a:spcAft>
                <a:spcPts val="0"/>
              </a:spcAft>
              <a:buSzPts val="1400"/>
              <a:buChar char="●"/>
            </a:pPr>
            <a:r>
              <a:rPr lang="en-US" sz="1400" b="1"/>
              <a:t>Physicians are not typically available to discuss program services during outreach times. </a:t>
            </a:r>
            <a:endParaRPr sz="1400" b="1"/>
          </a:p>
          <a:p>
            <a:pPr marL="457200" lvl="0" indent="-317500" algn="l" rtl="0">
              <a:lnSpc>
                <a:spcPct val="100000"/>
              </a:lnSpc>
              <a:spcBef>
                <a:spcPts val="0"/>
              </a:spcBef>
              <a:spcAft>
                <a:spcPts val="0"/>
              </a:spcAft>
              <a:buSzPts val="1400"/>
              <a:buChar char="●"/>
            </a:pPr>
            <a:r>
              <a:rPr lang="en-US" sz="1400" b="1"/>
              <a:t>Fewer referrals are coming in from providers despite efforts to provide information on program. </a:t>
            </a:r>
            <a:endParaRPr sz="1400" b="1"/>
          </a:p>
          <a:p>
            <a:pPr marL="457200" lvl="0" indent="-317500" algn="l" rtl="0">
              <a:lnSpc>
                <a:spcPct val="100000"/>
              </a:lnSpc>
              <a:spcBef>
                <a:spcPts val="0"/>
              </a:spcBef>
              <a:spcAft>
                <a:spcPts val="0"/>
              </a:spcAft>
              <a:buSzPts val="1400"/>
              <a:buChar char="●"/>
            </a:pPr>
            <a:r>
              <a:rPr lang="en-US" sz="1400" b="1"/>
              <a:t>Outreach workers have voiced concerns regarding low interest in program participation and individuals being fully insured. </a:t>
            </a:r>
            <a:endParaRPr sz="1400"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6"/>
          <p:cNvSpPr txBox="1">
            <a:spLocks noGrp="1"/>
          </p:cNvSpPr>
          <p:nvPr>
            <p:ph type="title"/>
          </p:nvPr>
        </p:nvSpPr>
        <p:spPr>
          <a:xfrm>
            <a:off x="3684445" y="356616"/>
            <a:ext cx="7013448" cy="1627632"/>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accent6"/>
              </a:buClr>
              <a:buSzPts val="3300"/>
              <a:buFont typeface="Arial Black"/>
              <a:buNone/>
            </a:pPr>
            <a:r>
              <a:rPr lang="en-US">
                <a:latin typeface="Arial Black"/>
                <a:ea typeface="Arial Black"/>
                <a:cs typeface="Arial Black"/>
                <a:sym typeface="Arial Black"/>
              </a:rPr>
              <a:t>MISSION, VISION, &amp; GOALS</a:t>
            </a:r>
            <a:endParaRPr/>
          </a:p>
        </p:txBody>
      </p:sp>
      <p:sp>
        <p:nvSpPr>
          <p:cNvPr id="290" name="Google Shape;290;p6"/>
          <p:cNvSpPr txBox="1">
            <a:spLocks noGrp="1"/>
          </p:cNvSpPr>
          <p:nvPr>
            <p:ph type="body" idx="2"/>
          </p:nvPr>
        </p:nvSpPr>
        <p:spPr>
          <a:xfrm>
            <a:off x="4271800" y="1492025"/>
            <a:ext cx="7749000" cy="4696200"/>
          </a:xfrm>
          <a:prstGeom prst="rect">
            <a:avLst/>
          </a:prstGeom>
          <a:noFill/>
          <a:ln>
            <a:noFill/>
          </a:ln>
        </p:spPr>
        <p:txBody>
          <a:bodyPr spcFirstLastPara="1" wrap="square" lIns="0" tIns="0" rIns="0" bIns="0" anchor="t" anchorCtr="0">
            <a:noAutofit/>
          </a:bodyPr>
          <a:lstStyle/>
          <a:p>
            <a:pPr marL="0" lvl="0" indent="12700" algn="l" rtl="0">
              <a:lnSpc>
                <a:spcPct val="115000"/>
              </a:lnSpc>
              <a:spcBef>
                <a:spcPts val="1200"/>
              </a:spcBef>
              <a:spcAft>
                <a:spcPts val="0"/>
              </a:spcAft>
              <a:buClr>
                <a:schemeClr val="dk1"/>
              </a:buClr>
              <a:buSzPts val="1100"/>
              <a:buNone/>
            </a:pPr>
            <a:r>
              <a:rPr lang="en-US"/>
              <a:t> According to the legislation, the purpose of organizing, managing, supporting, and sustaining a viable CHC within each local jurisdiction is to assist the local health program to:</a:t>
            </a:r>
            <a:endParaRPr/>
          </a:p>
          <a:p>
            <a:pPr marL="0" lvl="0" indent="12700" algn="l" rtl="0">
              <a:lnSpc>
                <a:spcPct val="115000"/>
              </a:lnSpc>
              <a:spcBef>
                <a:spcPts val="1200"/>
              </a:spcBef>
              <a:spcAft>
                <a:spcPts val="0"/>
              </a:spcAft>
              <a:buClr>
                <a:schemeClr val="dk1"/>
              </a:buClr>
              <a:buSzPts val="1100"/>
              <a:buNone/>
            </a:pPr>
            <a:endParaRPr/>
          </a:p>
          <a:p>
            <a:pPr marL="342900" lvl="0" indent="-330200" algn="l" rtl="0">
              <a:lnSpc>
                <a:spcPct val="100000"/>
              </a:lnSpc>
              <a:spcBef>
                <a:spcPts val="1200"/>
              </a:spcBef>
              <a:spcAft>
                <a:spcPts val="0"/>
              </a:spcAft>
              <a:buClr>
                <a:schemeClr val="accent6"/>
              </a:buClr>
              <a:buSzPts val="2200"/>
              <a:buFont typeface="Arial"/>
              <a:buChar char="•"/>
            </a:pPr>
            <a:r>
              <a:rPr lang="en-US" sz="2200"/>
              <a:t>Identify existing tobacco and cancer programs that are publicly funded </a:t>
            </a:r>
            <a:endParaRPr sz="2200"/>
          </a:p>
          <a:p>
            <a:pPr marL="0" lvl="0" indent="0" algn="l" rtl="0">
              <a:lnSpc>
                <a:spcPct val="100000"/>
              </a:lnSpc>
              <a:spcBef>
                <a:spcPts val="360"/>
              </a:spcBef>
              <a:spcAft>
                <a:spcPts val="0"/>
              </a:spcAft>
              <a:buClr>
                <a:schemeClr val="accent6"/>
              </a:buClr>
              <a:buSzPts val="2400"/>
              <a:buNone/>
            </a:pPr>
            <a:endParaRPr sz="2200"/>
          </a:p>
          <a:p>
            <a:pPr marL="342900" lvl="0" indent="-330200" algn="l" rtl="0">
              <a:lnSpc>
                <a:spcPct val="100000"/>
              </a:lnSpc>
              <a:spcBef>
                <a:spcPts val="360"/>
              </a:spcBef>
              <a:spcAft>
                <a:spcPts val="0"/>
              </a:spcAft>
              <a:buClr>
                <a:schemeClr val="accent6"/>
              </a:buClr>
              <a:buSzPts val="2200"/>
              <a:buFont typeface="Arial"/>
              <a:buChar char="•"/>
            </a:pPr>
            <a:r>
              <a:rPr lang="en-US" sz="2200"/>
              <a:t>Evaluate the effectiveness of the publicly funded programs</a:t>
            </a:r>
            <a:endParaRPr sz="2200"/>
          </a:p>
          <a:p>
            <a:pPr marL="0" lvl="0" indent="0" algn="l" rtl="0">
              <a:lnSpc>
                <a:spcPct val="100000"/>
              </a:lnSpc>
              <a:spcBef>
                <a:spcPts val="360"/>
              </a:spcBef>
              <a:spcAft>
                <a:spcPts val="0"/>
              </a:spcAft>
              <a:buClr>
                <a:schemeClr val="accent6"/>
              </a:buClr>
              <a:buSzPts val="2400"/>
              <a:buNone/>
            </a:pPr>
            <a:endParaRPr sz="2200"/>
          </a:p>
          <a:p>
            <a:pPr marL="342900" lvl="0" indent="-330200" algn="l" rtl="0">
              <a:lnSpc>
                <a:spcPct val="100000"/>
              </a:lnSpc>
              <a:spcBef>
                <a:spcPts val="360"/>
              </a:spcBef>
              <a:spcAft>
                <a:spcPts val="0"/>
              </a:spcAft>
              <a:buClr>
                <a:schemeClr val="accent6"/>
              </a:buClr>
              <a:buSzPts val="2200"/>
              <a:buFont typeface="Arial"/>
              <a:buChar char="•"/>
            </a:pPr>
            <a:r>
              <a:rPr lang="en-US" sz="2200"/>
              <a:t>Develop a cancer plan and tobacco plan that outlines a strategy for meeting goals and requirements of the jurisdiction</a:t>
            </a:r>
            <a:endParaRPr sz="2200"/>
          </a:p>
        </p:txBody>
      </p:sp>
      <p:sp>
        <p:nvSpPr>
          <p:cNvPr id="291" name="Google Shape;291;p6"/>
          <p:cNvSpPr txBox="1">
            <a:spLocks noGrp="1"/>
          </p:cNvSpPr>
          <p:nvPr>
            <p:ph type="sldNum" idx="12"/>
          </p:nvPr>
        </p:nvSpPr>
        <p:spPr>
          <a:xfrm>
            <a:off x="10945368" y="457200"/>
            <a:ext cx="987552" cy="27432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7"/>
          <p:cNvSpPr txBox="1">
            <a:spLocks noGrp="1"/>
          </p:cNvSpPr>
          <p:nvPr>
            <p:ph type="title"/>
          </p:nvPr>
        </p:nvSpPr>
        <p:spPr>
          <a:xfrm>
            <a:off x="259080" y="268029"/>
            <a:ext cx="6796200" cy="5961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152343"/>
              </a:lnSpc>
              <a:spcBef>
                <a:spcPts val="0"/>
              </a:spcBef>
              <a:spcAft>
                <a:spcPts val="0"/>
              </a:spcAft>
              <a:buClr>
                <a:schemeClr val="accent6"/>
              </a:buClr>
              <a:buSzPct val="100000"/>
              <a:buFont typeface="Arial Black"/>
              <a:buNone/>
            </a:pPr>
            <a:r>
              <a:rPr lang="en-US" b="1"/>
              <a:t>MISSION, VISION, GOALS CONT.</a:t>
            </a:r>
            <a:endParaRPr b="1"/>
          </a:p>
        </p:txBody>
      </p:sp>
      <p:pic>
        <p:nvPicPr>
          <p:cNvPr id="297" name="Google Shape;297;p7" descr="How to Write the Perfect Vision and Mission Statement"/>
          <p:cNvPicPr preferRelativeResize="0"/>
          <p:nvPr/>
        </p:nvPicPr>
        <p:blipFill rotWithShape="1">
          <a:blip r:embed="rId3">
            <a:alphaModFix/>
          </a:blip>
          <a:srcRect/>
          <a:stretch/>
        </p:blipFill>
        <p:spPr>
          <a:xfrm>
            <a:off x="5183188" y="1109662"/>
            <a:ext cx="6172200" cy="4629150"/>
          </a:xfrm>
          <a:prstGeom prst="rect">
            <a:avLst/>
          </a:prstGeom>
          <a:solidFill>
            <a:srgbClr val="FFFFFF"/>
          </a:solidFill>
          <a:ln>
            <a:noFill/>
          </a:ln>
        </p:spPr>
      </p:pic>
      <p:sp>
        <p:nvSpPr>
          <p:cNvPr id="298" name="Google Shape;298;p7"/>
          <p:cNvSpPr txBox="1">
            <a:spLocks noGrp="1"/>
          </p:cNvSpPr>
          <p:nvPr>
            <p:ph type="body" idx="2"/>
          </p:nvPr>
        </p:nvSpPr>
        <p:spPr>
          <a:xfrm>
            <a:off x="352338" y="1493241"/>
            <a:ext cx="4261500" cy="4815300"/>
          </a:xfrm>
          <a:prstGeom prst="rect">
            <a:avLst/>
          </a:prstGeom>
          <a:noFill/>
          <a:ln>
            <a:noFill/>
          </a:ln>
        </p:spPr>
        <p:txBody>
          <a:bodyPr spcFirstLastPara="1" wrap="square" lIns="91425" tIns="45700" rIns="91425" bIns="45700" anchor="t" anchorCtr="0">
            <a:normAutofit lnSpcReduction="10000"/>
          </a:bodyPr>
          <a:lstStyle/>
          <a:p>
            <a:pPr marL="285750" lvl="0" indent="-285750" algn="l" rtl="0">
              <a:lnSpc>
                <a:spcPct val="100000"/>
              </a:lnSpc>
              <a:spcBef>
                <a:spcPts val="0"/>
              </a:spcBef>
              <a:spcAft>
                <a:spcPts val="0"/>
              </a:spcAft>
              <a:buClr>
                <a:schemeClr val="accent6"/>
              </a:buClr>
              <a:buSzPts val="2000"/>
              <a:buFont typeface="Noto Sans Symbols"/>
              <a:buChar char="❖"/>
            </a:pPr>
            <a:r>
              <a:rPr lang="en-US" sz="2000" b="1"/>
              <a:t>Mission: </a:t>
            </a:r>
            <a:endParaRPr/>
          </a:p>
          <a:p>
            <a:pPr marL="742950" lvl="1" indent="-285750" algn="l" rtl="0">
              <a:lnSpc>
                <a:spcPct val="100000"/>
              </a:lnSpc>
              <a:spcBef>
                <a:spcPts val="360"/>
              </a:spcBef>
              <a:spcAft>
                <a:spcPts val="0"/>
              </a:spcAft>
              <a:buClr>
                <a:schemeClr val="accent6"/>
              </a:buClr>
              <a:buSzPts val="1800"/>
              <a:buFont typeface="Noto Sans Symbols"/>
              <a:buChar char="❖"/>
            </a:pPr>
            <a:r>
              <a:rPr lang="en-US" sz="1800"/>
              <a:t>Who are we?</a:t>
            </a:r>
            <a:endParaRPr/>
          </a:p>
          <a:p>
            <a:pPr marL="742950" lvl="1" indent="-285750" algn="l" rtl="0">
              <a:lnSpc>
                <a:spcPct val="100000"/>
              </a:lnSpc>
              <a:spcBef>
                <a:spcPts val="360"/>
              </a:spcBef>
              <a:spcAft>
                <a:spcPts val="0"/>
              </a:spcAft>
              <a:buClr>
                <a:schemeClr val="accent6"/>
              </a:buClr>
              <a:buSzPts val="1800"/>
              <a:buFont typeface="Noto Sans Symbols"/>
              <a:buChar char="❖"/>
            </a:pPr>
            <a:r>
              <a:rPr lang="en-US" sz="1800"/>
              <a:t>What are we trying to achieve?</a:t>
            </a:r>
            <a:endParaRPr/>
          </a:p>
          <a:p>
            <a:pPr marL="742950" lvl="1" indent="-285750" algn="l" rtl="0">
              <a:lnSpc>
                <a:spcPct val="100000"/>
              </a:lnSpc>
              <a:spcBef>
                <a:spcPts val="360"/>
              </a:spcBef>
              <a:spcAft>
                <a:spcPts val="0"/>
              </a:spcAft>
              <a:buClr>
                <a:schemeClr val="accent6"/>
              </a:buClr>
              <a:buSzPts val="1800"/>
              <a:buFont typeface="Noto Sans Symbols"/>
              <a:buChar char="❖"/>
            </a:pPr>
            <a:r>
              <a:rPr lang="en-US" sz="1800"/>
              <a:t>Who do we serve? </a:t>
            </a:r>
            <a:endParaRPr/>
          </a:p>
          <a:p>
            <a:pPr marL="742950" lvl="1" indent="-285750" algn="l" rtl="0">
              <a:lnSpc>
                <a:spcPct val="100000"/>
              </a:lnSpc>
              <a:spcBef>
                <a:spcPts val="360"/>
              </a:spcBef>
              <a:spcAft>
                <a:spcPts val="0"/>
              </a:spcAft>
              <a:buClr>
                <a:schemeClr val="accent6"/>
              </a:buClr>
              <a:buSzPts val="1800"/>
              <a:buFont typeface="Noto Sans Symbols"/>
              <a:buChar char="❖"/>
            </a:pPr>
            <a:r>
              <a:rPr lang="en-US" sz="1800"/>
              <a:t>What do we value? </a:t>
            </a:r>
            <a:endParaRPr/>
          </a:p>
          <a:p>
            <a:pPr marL="742950" lvl="1" indent="-171450" algn="l" rtl="0">
              <a:lnSpc>
                <a:spcPct val="100000"/>
              </a:lnSpc>
              <a:spcBef>
                <a:spcPts val="360"/>
              </a:spcBef>
              <a:spcAft>
                <a:spcPts val="0"/>
              </a:spcAft>
              <a:buClr>
                <a:schemeClr val="accent6"/>
              </a:buClr>
              <a:buSzPts val="1800"/>
              <a:buFont typeface="Noto Sans Symbols"/>
              <a:buNone/>
            </a:pPr>
            <a:endParaRPr sz="1800"/>
          </a:p>
          <a:p>
            <a:pPr marL="285750" lvl="0" indent="-285750" algn="l" rtl="0">
              <a:lnSpc>
                <a:spcPct val="100000"/>
              </a:lnSpc>
              <a:spcBef>
                <a:spcPts val="360"/>
              </a:spcBef>
              <a:spcAft>
                <a:spcPts val="0"/>
              </a:spcAft>
              <a:buClr>
                <a:schemeClr val="accent6"/>
              </a:buClr>
              <a:buSzPts val="2000"/>
              <a:buFont typeface="Noto Sans Symbols"/>
              <a:buChar char="❖"/>
            </a:pPr>
            <a:r>
              <a:rPr lang="en-US" sz="2000" b="1"/>
              <a:t>Vision: </a:t>
            </a:r>
            <a:endParaRPr/>
          </a:p>
          <a:p>
            <a:pPr marL="742950" lvl="1" indent="-285750" algn="l" rtl="0">
              <a:lnSpc>
                <a:spcPct val="100000"/>
              </a:lnSpc>
              <a:spcBef>
                <a:spcPts val="360"/>
              </a:spcBef>
              <a:spcAft>
                <a:spcPts val="0"/>
              </a:spcAft>
              <a:buClr>
                <a:schemeClr val="accent6"/>
              </a:buClr>
              <a:buSzPts val="1800"/>
              <a:buFont typeface="Noto Sans Symbols"/>
              <a:buChar char="❖"/>
            </a:pPr>
            <a:r>
              <a:rPr lang="en-US" sz="1800"/>
              <a:t>What will the community look like when we’ve achieved it? </a:t>
            </a:r>
            <a:endParaRPr/>
          </a:p>
          <a:p>
            <a:pPr marL="742950" lvl="1" indent="-285750" algn="l" rtl="0">
              <a:lnSpc>
                <a:spcPct val="100000"/>
              </a:lnSpc>
              <a:spcBef>
                <a:spcPts val="360"/>
              </a:spcBef>
              <a:spcAft>
                <a:spcPts val="0"/>
              </a:spcAft>
              <a:buClr>
                <a:schemeClr val="accent6"/>
              </a:buClr>
              <a:buSzPts val="1800"/>
              <a:buFont typeface="Noto Sans Symbols"/>
              <a:buChar char="❖"/>
            </a:pPr>
            <a:r>
              <a:rPr lang="en-US" sz="1800"/>
              <a:t>“Where are we going from here?” </a:t>
            </a:r>
            <a:endParaRPr/>
          </a:p>
          <a:p>
            <a:pPr marL="742950" lvl="1" indent="-171450" algn="l" rtl="0">
              <a:lnSpc>
                <a:spcPct val="100000"/>
              </a:lnSpc>
              <a:spcBef>
                <a:spcPts val="360"/>
              </a:spcBef>
              <a:spcAft>
                <a:spcPts val="0"/>
              </a:spcAft>
              <a:buClr>
                <a:schemeClr val="accent6"/>
              </a:buClr>
              <a:buSzPts val="1800"/>
              <a:buFont typeface="Noto Sans Symbols"/>
              <a:buNone/>
            </a:pPr>
            <a:endParaRPr sz="1800"/>
          </a:p>
          <a:p>
            <a:pPr marL="285750" lvl="0" indent="-285750" algn="l" rtl="0">
              <a:lnSpc>
                <a:spcPct val="100000"/>
              </a:lnSpc>
              <a:spcBef>
                <a:spcPts val="360"/>
              </a:spcBef>
              <a:spcAft>
                <a:spcPts val="0"/>
              </a:spcAft>
              <a:buClr>
                <a:schemeClr val="accent6"/>
              </a:buClr>
              <a:buSzPts val="2000"/>
              <a:buFont typeface="Noto Sans Symbols"/>
              <a:buChar char="❖"/>
            </a:pPr>
            <a:r>
              <a:rPr lang="en-US" sz="2000" b="1"/>
              <a:t>Goals: </a:t>
            </a:r>
            <a:endParaRPr/>
          </a:p>
          <a:p>
            <a:pPr marL="742950" lvl="1" indent="-285750" algn="l" rtl="0">
              <a:lnSpc>
                <a:spcPct val="100000"/>
              </a:lnSpc>
              <a:spcBef>
                <a:spcPts val="360"/>
              </a:spcBef>
              <a:spcAft>
                <a:spcPts val="0"/>
              </a:spcAft>
              <a:buClr>
                <a:schemeClr val="accent6"/>
              </a:buClr>
              <a:buSzPts val="1800"/>
              <a:buFont typeface="Noto Sans Symbols"/>
              <a:buChar char="❖"/>
            </a:pPr>
            <a:r>
              <a:rPr lang="en-US" sz="1800"/>
              <a:t>Quarterly, annual goals?</a:t>
            </a:r>
            <a:endParaRPr/>
          </a:p>
          <a:p>
            <a:pPr marL="457200" lvl="1" indent="0" algn="l" rtl="0">
              <a:lnSpc>
                <a:spcPct val="100000"/>
              </a:lnSpc>
              <a:spcBef>
                <a:spcPts val="360"/>
              </a:spcBef>
              <a:spcAft>
                <a:spcPts val="0"/>
              </a:spcAft>
              <a:buClr>
                <a:schemeClr val="accent6"/>
              </a:buClr>
              <a:buSzPts val="1400"/>
              <a:buNone/>
            </a:pPr>
            <a:endParaRPr/>
          </a:p>
          <a:p>
            <a:pPr marL="457200" lvl="1" indent="0" algn="l" rtl="0">
              <a:lnSpc>
                <a:spcPct val="100000"/>
              </a:lnSpc>
              <a:spcBef>
                <a:spcPts val="360"/>
              </a:spcBef>
              <a:spcAft>
                <a:spcPts val="0"/>
              </a:spcAft>
              <a:buClr>
                <a:schemeClr val="accent6"/>
              </a:buClr>
              <a:buSzPts val="1400"/>
              <a:buNone/>
            </a:pPr>
            <a:endParaRPr/>
          </a:p>
          <a:p>
            <a:pPr marL="457200" lvl="1" indent="0" algn="l" rtl="0">
              <a:lnSpc>
                <a:spcPct val="100000"/>
              </a:lnSpc>
              <a:spcBef>
                <a:spcPts val="360"/>
              </a:spcBef>
              <a:spcAft>
                <a:spcPts val="0"/>
              </a:spcAft>
              <a:buClr>
                <a:schemeClr val="accent6"/>
              </a:buClr>
              <a:buSzPts val="1400"/>
              <a:buNone/>
            </a:pPr>
            <a:endParaRPr/>
          </a:p>
        </p:txBody>
      </p:sp>
      <p:sp>
        <p:nvSpPr>
          <p:cNvPr id="299" name="Google Shape;299;p7"/>
          <p:cNvSpPr txBox="1">
            <a:spLocks noGrp="1"/>
          </p:cNvSpPr>
          <p:nvPr>
            <p:ph type="sldNum" idx="12"/>
          </p:nvPr>
        </p:nvSpPr>
        <p:spPr>
          <a:xfrm>
            <a:off x="10945368" y="457200"/>
            <a:ext cx="987600" cy="2742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fld id="{00000000-1234-1234-1234-123412341234}" type="slidenum">
              <a:rPr lang="en-US"/>
              <a:t>9</a:t>
            </a:fld>
            <a:endParaRPr/>
          </a:p>
        </p:txBody>
      </p:sp>
    </p:spTree>
  </p:cSld>
  <p:clrMapOvr>
    <a:masterClrMapping/>
  </p:clrMapOvr>
</p:sld>
</file>

<file path=ppt/theme/theme1.xml><?xml version="1.0" encoding="utf-8"?>
<a:theme xmlns:a="http://schemas.openxmlformats.org/drawingml/2006/main" name="Office Theme">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1957</Words>
  <Application>Microsoft Office PowerPoint</Application>
  <PresentationFormat>Widescreen</PresentationFormat>
  <Paragraphs>373</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Times New Roman</vt:lpstr>
      <vt:lpstr>Noto Sans Symbols</vt:lpstr>
      <vt:lpstr>EB Garamond</vt:lpstr>
      <vt:lpstr>Arial Black</vt:lpstr>
      <vt:lpstr>Arial</vt:lpstr>
      <vt:lpstr>Office Theme</vt:lpstr>
      <vt:lpstr>GARRETT COUNTY CANCER COALITION MEETING MINUTES</vt:lpstr>
      <vt:lpstr>AGENDA</vt:lpstr>
      <vt:lpstr>What is the CPEST Program &amp; How Can It Help?</vt:lpstr>
      <vt:lpstr>CPEST Program Eligibility </vt:lpstr>
      <vt:lpstr>PowerPoint Presentation</vt:lpstr>
      <vt:lpstr>CPEST PERFORMANCE MEASURE UPDATES</vt:lpstr>
      <vt:lpstr>COMMUNITY OUTREACH: SUCCESSES/CHALLENGES</vt:lpstr>
      <vt:lpstr>MISSION, VISION, &amp; GOALS</vt:lpstr>
      <vt:lpstr>MISSION, VISION, GOALS CONT.</vt:lpstr>
      <vt:lpstr>PowerPoint Presentation</vt:lpstr>
      <vt:lpstr>Recommended Community Health Coalition Structure and Operations:</vt:lpstr>
      <vt:lpstr>Agency Updates/Other Business:</vt:lpstr>
      <vt:lpstr>NEXT MEETING - HYBRID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GARRETT COUNTY CANCER COALITION MEETING MINUTES</dc:title>
  <dc:creator>Autumn Friend</dc:creator>
  <cp:lastModifiedBy>Autumn Friend</cp:lastModifiedBy>
  <cp:revision>1</cp:revision>
  <dcterms:created xsi:type="dcterms:W3CDTF">2023-12-21T15:42:02Z</dcterms:created>
  <dcterms:modified xsi:type="dcterms:W3CDTF">2024-03-18T15:51:58Z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