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theme+xml" PartName="/ppt/theme/theme1.xml"/>
  <Override ContentType="application/vnd.openxmlformats-officedocument.theme+xml" PartName="/ppt/theme/theme2.xml"/>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custom-properties+xml" PartName="/docProps/custom.xml"/>
  <Override ContentType="application/binary" PartName="/ppt/metadata"/>
  <Override ContentType="application/vnd.openxmlformats-officedocument.presentationml.notesMaster+xml" PartName="/ppt/notesMasters/notesMaster1.xml"/>
  <Override ContentType="application/vnd.openxmlformats-officedocument.presentationml.presProps+xml" PartName="/ppt/presProps.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custom-properties" Target="docProps/custom.xml"/><Relationship Id="rId2" Type="http://schemas.openxmlformats.org/package/2006/relationships/metadata/core-properties" Target="docProps/core.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Lst>
  <p:sldSz cy="6858000" cx="12192000"/>
  <p:notesSz cx="13716000" cy="24384000"/>
  <p:embeddedFontLst>
    <p:embeddedFont>
      <p:font typeface="EB Garamond"/>
      <p:regular r:id="rId18"/>
      <p:bold r:id="rId19"/>
      <p:italic r:id="rId20"/>
      <p:boldItalic r:id="rId21"/>
    </p:embeddedFont>
    <p:embeddedFont>
      <p:font typeface="Arial Black"/>
      <p:regular r:id="rId22"/>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p15:clr>
            <a:srgbClr val="A4A3A4"/>
          </p15:clr>
        </p15:guide>
        <p15:guide id="2" pos="456">
          <p15:clr>
            <a:srgbClr val="A4A3A4"/>
          </p15:clr>
        </p15:guide>
        <p15:guide id="3" orient="horz" pos="2616">
          <p15:clr>
            <a:srgbClr val="A4A3A4"/>
          </p15:clr>
        </p15:guide>
        <p15:guide id="4" orient="horz" pos="3264">
          <p15:clr>
            <a:srgbClr val="A4A3A4"/>
          </p15:clr>
        </p15:guide>
        <p15:guide id="5" pos="6912">
          <p15:clr>
            <a:srgbClr val="A4A3A4"/>
          </p15:clr>
        </p15:guide>
        <p15:guide id="6" orient="horz" pos="2136">
          <p15:clr>
            <a:srgbClr val="A4A3A4"/>
          </p15:clr>
        </p15:guide>
        <p15:guide id="7" orient="horz" pos="4008">
          <p15:clr>
            <a:srgbClr val="A4A3A4"/>
          </p15:clr>
        </p15:guide>
        <p15:guide id="8" orient="horz" pos="1152">
          <p15:clr>
            <a:srgbClr val="A4A3A4"/>
          </p15:clr>
        </p15:guide>
        <p15:guide id="9" orient="horz" pos="2352">
          <p15:clr>
            <a:srgbClr val="A4A3A4"/>
          </p15:clr>
        </p15:guide>
        <p15:guide id="10" orient="horz" pos="1512">
          <p15:clr>
            <a:srgbClr val="A4A3A4"/>
          </p15:clr>
        </p15:guide>
        <p15:guide id="11" pos="7680">
          <p15:clr>
            <a:srgbClr val="A4A3A4"/>
          </p15:clr>
        </p15:guide>
        <p15:guide id="12" pos="6696">
          <p15:clr>
            <a:srgbClr val="A4A3A4"/>
          </p15:clr>
        </p15:guide>
        <p15:guide id="13" pos="1008">
          <p15:clr>
            <a:srgbClr val="A4A3A4"/>
          </p15:clr>
        </p15:guide>
        <p15:guide id="14" pos="1584">
          <p15:clr>
            <a:srgbClr val="A4A3A4"/>
          </p15:clr>
        </p15:guide>
        <p15:guide id="15" pos="2136">
          <p15:clr>
            <a:srgbClr val="A4A3A4"/>
          </p15:clr>
        </p15:guide>
        <p15:guide id="16" pos="2760">
          <p15:clr>
            <a:srgbClr val="A4A3A4"/>
          </p15:clr>
        </p15:guide>
        <p15:guide id="17" pos="3288">
          <p15:clr>
            <a:srgbClr val="A4A3A4"/>
          </p15:clr>
        </p15:guide>
        <p15:guide id="18" pos="4032">
          <p15:clr>
            <a:srgbClr val="A4A3A4"/>
          </p15:clr>
        </p15:guide>
        <p15:guide id="19" pos="4392">
          <p15:clr>
            <a:srgbClr val="A4A3A4"/>
          </p15:clr>
        </p15:guide>
        <p15:guide id="20" pos="4944">
          <p15:clr>
            <a:srgbClr val="A4A3A4"/>
          </p15:clr>
        </p15:guide>
        <p15:guide id="21" pos="5544">
          <p15:clr>
            <a:srgbClr val="A4A3A4"/>
          </p15:clr>
        </p15:guide>
        <p15:guide id="22" pos="6072">
          <p15:clr>
            <a:srgbClr val="A4A3A4"/>
          </p15:clr>
        </p15:guide>
        <p15:guide id="23" orient="horz" pos="2448">
          <p15:clr>
            <a:srgbClr val="A4A3A4"/>
          </p15:clr>
        </p15:guide>
        <p15:guide id="24" orient="horz" pos="960">
          <p15:clr>
            <a:srgbClr val="A4A3A4"/>
          </p15:clr>
        </p15:guide>
        <p15:guide id="25" pos="5256">
          <p15:clr>
            <a:srgbClr val="A4A3A4"/>
          </p15:clr>
        </p15:guide>
        <p15:guide id="26" pos="7261">
          <p15:clr>
            <a:srgbClr val="A4A3A4"/>
          </p15:clr>
        </p15:guide>
      </p15:sldGuideLst>
    </p:ext>
    <p:ext uri="GoogleSlidesCustomDataVersion2">
      <go:slidesCustomData xmlns:go="http://customooxmlschemas.google.com/" r:id="rId23" roundtripDataSignature="AMtx7mh54lEXZAAOa0q4DBifMWARfX0khQ=="/>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7C8E7573-476B-4541-846C-CA4A88C975A3}">
  <a:tblStyle styleId="{7C8E7573-476B-4541-846C-CA4A88C975A3}" styleName="Table_0">
    <a:wholeTbl>
      <a:tcTxStyle b="off" i="off">
        <a:font>
          <a:latin typeface="Sabon Next LT"/>
          <a:ea typeface="Sabon Next LT"/>
          <a:cs typeface="Sabon Next LT"/>
        </a:font>
        <a:schemeClr val="dk1"/>
      </a:tcTxStyle>
      <a:tcStyle>
        <a:tcBdr>
          <a:left>
            <a:ln cap="flat" cmpd="sng" w="12700">
              <a:solidFill>
                <a:schemeClr val="lt1"/>
              </a:solidFill>
              <a:prstDash val="solid"/>
              <a:round/>
              <a:headEnd len="sm" w="sm" type="none"/>
              <a:tailEnd len="sm" w="sm" type="none"/>
            </a:ln>
          </a:left>
          <a:right>
            <a:ln cap="flat" cmpd="sng" w="12700">
              <a:solidFill>
                <a:schemeClr val="lt1"/>
              </a:solidFill>
              <a:prstDash val="solid"/>
              <a:round/>
              <a:headEnd len="sm" w="sm" type="none"/>
              <a:tailEnd len="sm" w="sm" type="none"/>
            </a:ln>
          </a:right>
          <a:top>
            <a:ln cap="flat" cmpd="sng" w="12700">
              <a:solidFill>
                <a:schemeClr val="lt1"/>
              </a:solidFill>
              <a:prstDash val="solid"/>
              <a:round/>
              <a:headEnd len="sm" w="sm" type="none"/>
              <a:tailEnd len="sm" w="sm" type="none"/>
            </a:ln>
          </a:top>
          <a:bottom>
            <a:ln cap="flat" cmpd="sng" w="12700">
              <a:solidFill>
                <a:schemeClr val="lt1"/>
              </a:solidFill>
              <a:prstDash val="solid"/>
              <a:round/>
              <a:headEnd len="sm" w="sm" type="none"/>
              <a:tailEnd len="sm" w="sm" type="none"/>
            </a:ln>
          </a:bottom>
          <a:insideH>
            <a:ln cap="flat" cmpd="sng" w="12700">
              <a:solidFill>
                <a:schemeClr val="lt1"/>
              </a:solidFill>
              <a:prstDash val="solid"/>
              <a:round/>
              <a:headEnd len="sm" w="sm" type="none"/>
              <a:tailEnd len="sm" w="sm" type="none"/>
            </a:ln>
          </a:insideH>
          <a:insideV>
            <a:ln cap="flat" cmpd="sng" w="12700">
              <a:solidFill>
                <a:schemeClr val="lt1"/>
              </a:solidFill>
              <a:prstDash val="solid"/>
              <a:round/>
              <a:headEnd len="sm" w="sm" type="none"/>
              <a:tailEnd len="sm" w="sm" type="none"/>
            </a:ln>
          </a:insideV>
        </a:tcBdr>
        <a:fill>
          <a:solidFill>
            <a:srgbClr val="FDF6F6"/>
          </a:solidFill>
        </a:fill>
      </a:tcStyle>
    </a:wholeTbl>
    <a:band1H>
      <a:tcTxStyle b="off" i="off"/>
      <a:tcStyle>
        <a:fill>
          <a:solidFill>
            <a:srgbClr val="FBEDED"/>
          </a:solidFill>
        </a:fill>
      </a:tcStyle>
    </a:band1H>
    <a:band2H>
      <a:tcTxStyle b="off" i="off"/>
    </a:band2H>
    <a:band1V>
      <a:tcTxStyle b="off" i="off"/>
      <a:tcStyle>
        <a:fill>
          <a:solidFill>
            <a:srgbClr val="FBEDED"/>
          </a:solidFill>
        </a:fill>
      </a:tcStyle>
    </a:band1V>
    <a:band2V>
      <a:tcTxStyle b="off" i="off"/>
    </a:band2V>
    <a:lastCol>
      <a:tcTxStyle b="on" i="off">
        <a:font>
          <a:latin typeface="Sabon Next LT"/>
          <a:ea typeface="Sabon Next LT"/>
          <a:cs typeface="Sabon Next LT"/>
        </a:font>
        <a:schemeClr val="lt1"/>
      </a:tcTxStyle>
      <a:tcStyle>
        <a:fill>
          <a:solidFill>
            <a:schemeClr val="accent1"/>
          </a:solidFill>
        </a:fill>
      </a:tcStyle>
    </a:lastCol>
    <a:firstCol>
      <a:tcTxStyle b="on" i="off">
        <a:font>
          <a:latin typeface="Sabon Next LT"/>
          <a:ea typeface="Sabon Next LT"/>
          <a:cs typeface="Sabon Next LT"/>
        </a:font>
        <a:schemeClr val="lt1"/>
      </a:tcTxStyle>
      <a:tcStyle>
        <a:fill>
          <a:solidFill>
            <a:schemeClr val="accent1"/>
          </a:solidFill>
        </a:fill>
      </a:tcStyle>
    </a:firstCol>
    <a:lastRow>
      <a:tcTxStyle b="on" i="off">
        <a:font>
          <a:latin typeface="Sabon Next LT"/>
          <a:ea typeface="Sabon Next LT"/>
          <a:cs typeface="Sabon Next LT"/>
        </a:font>
        <a:schemeClr val="lt1"/>
      </a:tcTxStyle>
      <a:tcStyle>
        <a:tcBdr>
          <a:top>
            <a:ln cap="flat" cmpd="sng" w="38100">
              <a:solidFill>
                <a:schemeClr val="lt1"/>
              </a:solidFill>
              <a:prstDash val="solid"/>
              <a:round/>
              <a:headEnd len="sm" w="sm" type="none"/>
              <a:tailEnd len="sm" w="sm" type="none"/>
            </a:ln>
          </a:top>
        </a:tcBdr>
        <a:fill>
          <a:solidFill>
            <a:schemeClr val="accent1"/>
          </a:solidFill>
        </a:fill>
      </a:tcStyle>
    </a:lastRow>
    <a:seCell>
      <a:tcTxStyle b="off" i="off"/>
    </a:seCell>
    <a:swCell>
      <a:tcTxStyle b="off" i="off"/>
    </a:swCell>
    <a:firstRow>
      <a:tcTxStyle b="on" i="off">
        <a:font>
          <a:latin typeface="Sabon Next LT"/>
          <a:ea typeface="Sabon Next LT"/>
          <a:cs typeface="Sabon Next LT"/>
        </a:font>
        <a:schemeClr val="lt1"/>
      </a:tcTxStyle>
      <a:tcStyle>
        <a:tcBdr>
          <a:bottom>
            <a:ln cap="flat" cmpd="sng" w="38100">
              <a:solidFill>
                <a:schemeClr val="lt1"/>
              </a:solidFill>
              <a:prstDash val="solid"/>
              <a:round/>
              <a:headEnd len="sm" w="sm" type="none"/>
              <a:tailEnd len="sm" w="sm" type="none"/>
            </a:ln>
          </a:bottom>
        </a:tcBdr>
        <a:fill>
          <a:solidFill>
            <a:schemeClr val="accent1"/>
          </a:solidFill>
        </a:fill>
      </a:tcStyle>
    </a:firstRow>
    <a:neCell>
      <a:tcTxStyle b="off" i="off"/>
    </a:neCell>
    <a:nwCell>
      <a:tcTxStyle b="off" i="off"/>
    </a:nwCell>
  </a:tblStyle>
  <a:tblStyle styleId="{11C1422B-8440-407E-A5E9-DA2F265ABFB7}" styleName="Table_1">
    <a:wholeTbl>
      <a:tcTxStyle b="off" i="off">
        <a:font>
          <a:latin typeface="Arial"/>
          <a:ea typeface="Arial"/>
          <a:cs typeface="Arial"/>
        </a:font>
        <a:srgbClr val="000000"/>
      </a:tcTxStyle>
    </a:wholeTbl>
    <a:band1H>
      <a:tcTxStyle b="off" i="off"/>
    </a:band1H>
    <a:band2H>
      <a:tcTxStyle b="off" i="off"/>
    </a:band2H>
    <a:band1V>
      <a:tcTxStyle b="off" i="off"/>
    </a:band1V>
    <a:band2V>
      <a:tcTxStyle b="off" i="off"/>
    </a:band2V>
    <a:lastCol>
      <a:tcTxStyle b="off" i="off"/>
    </a:lastCol>
    <a:firstCol>
      <a:tcTxStyle b="off" i="off"/>
    </a:firstCol>
    <a:lastRow>
      <a:tcTxStyle b="off" i="off"/>
    </a:lastRow>
    <a:seCell>
      <a:tcTxStyle b="off" i="off"/>
    </a:seCell>
    <a:swCell>
      <a:tcTxStyle b="off" i="off"/>
    </a:swCell>
    <a:firstRow>
      <a:tcTxStyle b="off" i="off"/>
    </a:firstRow>
    <a:neCell>
      <a:tcTxStyle b="off" i="off"/>
    </a:neCell>
    <a:nwCell>
      <a:tcTxStyle b="off" i="off"/>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guide pos="456"/>
        <p:guide pos="2616" orient="horz"/>
        <p:guide pos="3264" orient="horz"/>
        <p:guide pos="6912"/>
        <p:guide pos="2136" orient="horz"/>
        <p:guide pos="4008" orient="horz"/>
        <p:guide pos="1152" orient="horz"/>
        <p:guide pos="2352" orient="horz"/>
        <p:guide pos="1512" orient="horz"/>
        <p:guide pos="7680"/>
        <p:guide pos="6696"/>
        <p:guide pos="1008"/>
        <p:guide pos="1584"/>
        <p:guide pos="2136"/>
        <p:guide pos="2760"/>
        <p:guide pos="3288"/>
        <p:guide pos="4032"/>
        <p:guide pos="4392"/>
        <p:guide pos="4944"/>
        <p:guide pos="5544"/>
        <p:guide pos="6072"/>
        <p:guide pos="2448" orient="horz"/>
        <p:guide pos="960" orient="horz"/>
        <p:guide pos="5256"/>
        <p:guide pos="7261"/>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EBGaramond-italic.fntdata"/><Relationship Id="rId11" Type="http://schemas.openxmlformats.org/officeDocument/2006/relationships/slide" Target="slides/slide5.xml"/><Relationship Id="rId22" Type="http://schemas.openxmlformats.org/officeDocument/2006/relationships/font" Target="fonts/ArialBlack-regular.fntdata"/><Relationship Id="rId10" Type="http://schemas.openxmlformats.org/officeDocument/2006/relationships/slide" Target="slides/slide4.xml"/><Relationship Id="rId21" Type="http://schemas.openxmlformats.org/officeDocument/2006/relationships/font" Target="fonts/EBGaramond-boldItalic.fntdata"/><Relationship Id="rId13" Type="http://schemas.openxmlformats.org/officeDocument/2006/relationships/slide" Target="slides/slide7.xml"/><Relationship Id="rId12" Type="http://schemas.openxmlformats.org/officeDocument/2006/relationships/slide" Target="slides/slide6.xml"/><Relationship Id="rId23" Type="http://customschemas.google.com/relationships/presentationmetadata" Target="meta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slide" Target="slides/slide11.xml"/><Relationship Id="rId16" Type="http://schemas.openxmlformats.org/officeDocument/2006/relationships/slide" Target="slides/slide10.xml"/><Relationship Id="rId5" Type="http://schemas.openxmlformats.org/officeDocument/2006/relationships/slideMaster" Target="slideMasters/slideMaster1.xml"/><Relationship Id="rId19" Type="http://schemas.openxmlformats.org/officeDocument/2006/relationships/font" Target="fonts/EBGaramond-bold.fntdata"/><Relationship Id="rId6" Type="http://schemas.openxmlformats.org/officeDocument/2006/relationships/notesMaster" Target="notesMasters/notesMaster1.xml"/><Relationship Id="rId18" Type="http://schemas.openxmlformats.org/officeDocument/2006/relationships/font" Target="fonts/EBGaramond-regular.fntdata"/><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p:nvPr>
            <p:ph idx="2" type="sldImg"/>
          </p:nvPr>
        </p:nvSpPr>
        <p:spPr>
          <a:xfrm>
            <a:off x="2286450" y="1828800"/>
            <a:ext cx="9144450" cy="9144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1371600" y="11582400"/>
            <a:ext cx="10972800" cy="10972800"/>
          </a:xfrm>
          <a:prstGeom prst="rect">
            <a:avLst/>
          </a:prstGeom>
          <a:noFill/>
          <a:ln>
            <a:noFill/>
          </a:ln>
        </p:spPr>
        <p:txBody>
          <a:bodyPr anchorCtr="0" anchor="t" bIns="91425" lIns="91425" spcFirstLastPara="1" rIns="91425" wrap="square" tIns="91425">
            <a:noAutofit/>
          </a:bodyPr>
          <a:lstStyle>
            <a:lvl1pPr indent="-298450" lvl="0" marL="457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1pPr>
            <a:lvl2pPr indent="-298450" lvl="1" marL="914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2pPr>
            <a:lvl3pPr indent="-298450" lvl="2" marL="1371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3pPr>
            <a:lvl4pPr indent="-298450" lvl="3" marL="1828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4pPr>
            <a:lvl5pPr indent="-298450" lvl="4" marL="22860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5pPr>
            <a:lvl6pPr indent="-298450" lvl="5" marL="2743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6pPr>
            <a:lvl7pPr indent="-298450" lvl="6" marL="3200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7pPr>
            <a:lvl8pPr indent="-298450" lvl="7" marL="3657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8pPr>
            <a:lvl9pPr indent="-298450" lvl="8" marL="4114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2" name="Shape 232"/>
        <p:cNvGrpSpPr/>
        <p:nvPr/>
      </p:nvGrpSpPr>
      <p:grpSpPr>
        <a:xfrm>
          <a:off x="0" y="0"/>
          <a:ext cx="0" cy="0"/>
          <a:chOff x="0" y="0"/>
          <a:chExt cx="0" cy="0"/>
        </a:xfrm>
      </p:grpSpPr>
      <p:sp>
        <p:nvSpPr>
          <p:cNvPr id="233" name="Google Shape;233;p1:notes"/>
          <p:cNvSpPr txBox="1"/>
          <p:nvPr>
            <p:ph idx="1" type="body"/>
          </p:nvPr>
        </p:nvSpPr>
        <p:spPr>
          <a:xfrm>
            <a:off x="1371600" y="11582400"/>
            <a:ext cx="10972800" cy="10972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b="1" lang="en-US" sz="1800"/>
              <a:t>ATTENDEES: </a:t>
            </a:r>
            <a:endParaRPr b="1" sz="1800"/>
          </a:p>
          <a:p>
            <a:pPr indent="0" lvl="0" marL="0" rtl="0" algn="l">
              <a:lnSpc>
                <a:spcPct val="100000"/>
              </a:lnSpc>
              <a:spcBef>
                <a:spcPts val="0"/>
              </a:spcBef>
              <a:spcAft>
                <a:spcPts val="0"/>
              </a:spcAft>
              <a:buSzPts val="1100"/>
              <a:buNone/>
            </a:pPr>
            <a:r>
              <a:rPr b="1" lang="en-US" sz="1800"/>
              <a:t>Autumn Friend</a:t>
            </a:r>
            <a:r>
              <a:rPr lang="en-US" sz="1800"/>
              <a:t> - Host/Facilitator - CPEST Coordinator, CGHD),</a:t>
            </a:r>
            <a:r>
              <a:rPr b="1" lang="en-US" sz="1800"/>
              <a:t> </a:t>
            </a:r>
            <a:r>
              <a:rPr b="1" lang="en-US" sz="1800"/>
              <a:t>Jamie Spano</a:t>
            </a:r>
            <a:r>
              <a:rPr lang="en-US" sz="1800"/>
              <a:t> (HEO Outreach Worker), </a:t>
            </a:r>
            <a:r>
              <a:rPr b="1" lang="en-US" sz="1800"/>
              <a:t>Maria Frantz </a:t>
            </a:r>
            <a:r>
              <a:rPr lang="en-US" sz="1800"/>
              <a:t>(Mountain Laurel Medical Center), </a:t>
            </a:r>
            <a:r>
              <a:rPr b="1" lang="en-US" sz="1800"/>
              <a:t>Ellie Folk</a:t>
            </a:r>
            <a:r>
              <a:rPr lang="en-US" sz="1800"/>
              <a:t> - ACHD, </a:t>
            </a:r>
            <a:r>
              <a:rPr b="1" lang="en-US" sz="1800"/>
              <a:t>Kirsten Nesselrodt</a:t>
            </a:r>
            <a:r>
              <a:rPr lang="en-US" sz="1800"/>
              <a:t> (Hospice of Garrett County) </a:t>
            </a:r>
            <a:endParaRPr sz="1800"/>
          </a:p>
        </p:txBody>
      </p:sp>
      <p:sp>
        <p:nvSpPr>
          <p:cNvPr id="234" name="Google Shape;234;p1:notes"/>
          <p:cNvSpPr/>
          <p:nvPr>
            <p:ph idx="2" type="sldImg"/>
          </p:nvPr>
        </p:nvSpPr>
        <p:spPr>
          <a:xfrm>
            <a:off x="2286450" y="1828800"/>
            <a:ext cx="9144450" cy="9144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4" name="Shape 294"/>
        <p:cNvGrpSpPr/>
        <p:nvPr/>
      </p:nvGrpSpPr>
      <p:grpSpPr>
        <a:xfrm>
          <a:off x="0" y="0"/>
          <a:ext cx="0" cy="0"/>
          <a:chOff x="0" y="0"/>
          <a:chExt cx="0" cy="0"/>
        </a:xfrm>
      </p:grpSpPr>
      <p:sp>
        <p:nvSpPr>
          <p:cNvPr id="295" name="Google Shape;295;g2f227a8c792_0_0:notes"/>
          <p:cNvSpPr/>
          <p:nvPr>
            <p:ph idx="2" type="sldImg"/>
          </p:nvPr>
        </p:nvSpPr>
        <p:spPr>
          <a:xfrm>
            <a:off x="2286450" y="1828800"/>
            <a:ext cx="9144600" cy="9144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96" name="Google Shape;296;g2f227a8c792_0_0:notes"/>
          <p:cNvSpPr txBox="1"/>
          <p:nvPr>
            <p:ph idx="1" type="body"/>
          </p:nvPr>
        </p:nvSpPr>
        <p:spPr>
          <a:xfrm>
            <a:off x="1371600" y="11582400"/>
            <a:ext cx="10972800" cy="10972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US" sz="1800">
                <a:highlight>
                  <a:srgbClr val="FFFF00"/>
                </a:highlight>
                <a:latin typeface="Times New Roman"/>
                <a:ea typeface="Times New Roman"/>
                <a:cs typeface="Times New Roman"/>
                <a:sym typeface="Times New Roman"/>
              </a:rPr>
              <a:t>PREVIOUS MEETINGS ACTION ITEMS: </a:t>
            </a:r>
            <a:endParaRPr sz="1800">
              <a:highlight>
                <a:srgbClr val="FFFF00"/>
              </a:highlight>
              <a:latin typeface="Times New Roman"/>
              <a:ea typeface="Times New Roman"/>
              <a:cs typeface="Times New Roman"/>
              <a:sym typeface="Times New Roman"/>
            </a:endParaRPr>
          </a:p>
          <a:p>
            <a:pPr indent="-330200" lvl="0" marL="457200" rtl="0" algn="l">
              <a:spcBef>
                <a:spcPts val="360"/>
              </a:spcBef>
              <a:spcAft>
                <a:spcPts val="0"/>
              </a:spcAft>
              <a:buClr>
                <a:srgbClr val="1F2C8F"/>
              </a:buClr>
              <a:buSzPts val="1600"/>
              <a:buChar char="•"/>
            </a:pPr>
            <a:r>
              <a:rPr lang="en-US" sz="1600">
                <a:solidFill>
                  <a:srgbClr val="1F2C8F"/>
                </a:solidFill>
                <a:latin typeface="EB Garamond"/>
                <a:ea typeface="EB Garamond"/>
                <a:cs typeface="EB Garamond"/>
                <a:sym typeface="EB Garamond"/>
              </a:rPr>
              <a:t>Autumn will consider attending one or some of the cancer survivor meetings held at GRMC Cancer Center </a:t>
            </a:r>
            <a:endParaRPr sz="1600">
              <a:solidFill>
                <a:srgbClr val="1F2C8F"/>
              </a:solidFill>
              <a:latin typeface="EB Garamond"/>
              <a:ea typeface="EB Garamond"/>
              <a:cs typeface="EB Garamond"/>
              <a:sym typeface="EB Garamond"/>
            </a:endParaRPr>
          </a:p>
          <a:p>
            <a:pPr indent="-330200" lvl="0" marL="457200" rtl="0" algn="l">
              <a:spcBef>
                <a:spcPts val="360"/>
              </a:spcBef>
              <a:spcAft>
                <a:spcPts val="0"/>
              </a:spcAft>
              <a:buClr>
                <a:srgbClr val="1F2C8F"/>
              </a:buClr>
              <a:buSzPts val="1600"/>
              <a:buChar char="•"/>
            </a:pPr>
            <a:r>
              <a:rPr lang="en-US" sz="1600">
                <a:solidFill>
                  <a:srgbClr val="1F2C8F"/>
                </a:solidFill>
                <a:latin typeface="EB Garamond"/>
                <a:ea typeface="EB Garamond"/>
                <a:cs typeface="EB Garamond"/>
                <a:sym typeface="EB Garamond"/>
              </a:rPr>
              <a:t>Autumn will work with John Corbin to explore the HERC grant and discuss strategies to create a targeted media blast to the NAACP in the county </a:t>
            </a:r>
            <a:endParaRPr sz="1600">
              <a:solidFill>
                <a:srgbClr val="1F2C8F"/>
              </a:solidFill>
              <a:latin typeface="EB Garamond"/>
              <a:ea typeface="EB Garamond"/>
              <a:cs typeface="EB Garamond"/>
              <a:sym typeface="EB Garamond"/>
            </a:endParaRPr>
          </a:p>
          <a:p>
            <a:pPr indent="-330200" lvl="0" marL="457200" rtl="0" algn="l">
              <a:spcBef>
                <a:spcPts val="360"/>
              </a:spcBef>
              <a:spcAft>
                <a:spcPts val="0"/>
              </a:spcAft>
              <a:buClr>
                <a:srgbClr val="1F2C8F"/>
              </a:buClr>
              <a:buSzPts val="1600"/>
              <a:buChar char="•"/>
            </a:pPr>
            <a:r>
              <a:rPr lang="en-US" sz="1600">
                <a:solidFill>
                  <a:srgbClr val="1F2C8F"/>
                </a:solidFill>
                <a:latin typeface="EB Garamond"/>
                <a:ea typeface="EB Garamond"/>
                <a:cs typeface="EB Garamond"/>
                <a:sym typeface="EB Garamond"/>
              </a:rPr>
              <a:t>GCHD outreach staff will continue to provide education and incentive items at community events </a:t>
            </a:r>
            <a:endParaRPr sz="1600">
              <a:solidFill>
                <a:srgbClr val="1F2C8F"/>
              </a:solidFill>
              <a:latin typeface="EB Garamond"/>
              <a:ea typeface="EB Garamond"/>
              <a:cs typeface="EB Garamond"/>
              <a:sym typeface="EB Garamond"/>
            </a:endParaRPr>
          </a:p>
          <a:p>
            <a:pPr indent="-330200" lvl="0" marL="457200" rtl="0" algn="l">
              <a:spcBef>
                <a:spcPts val="360"/>
              </a:spcBef>
              <a:spcAft>
                <a:spcPts val="0"/>
              </a:spcAft>
              <a:buClr>
                <a:srgbClr val="1F2C8F"/>
              </a:buClr>
              <a:buSzPts val="1600"/>
              <a:buChar char="•"/>
            </a:pPr>
            <a:r>
              <a:rPr lang="en-US" sz="1600">
                <a:solidFill>
                  <a:srgbClr val="1F2C8F"/>
                </a:solidFill>
                <a:latin typeface="EB Garamond"/>
                <a:ea typeface="EB Garamond"/>
                <a:cs typeface="EB Garamond"/>
                <a:sym typeface="EB Garamond"/>
              </a:rPr>
              <a:t>Autumn will work with Jen Lee-Steckman to explore opportunities for transition assistance programs and post-cancer survivorship programs </a:t>
            </a:r>
            <a:endParaRPr sz="1600">
              <a:solidFill>
                <a:srgbClr val="1F2C8F"/>
              </a:solidFill>
              <a:latin typeface="EB Garamond"/>
              <a:ea typeface="EB Garamond"/>
              <a:cs typeface="EB Garamond"/>
              <a:sym typeface="EB Garamond"/>
            </a:endParaRPr>
          </a:p>
          <a:p>
            <a:pPr indent="0" lvl="0" marL="0" rtl="0" algn="l">
              <a:lnSpc>
                <a:spcPct val="100000"/>
              </a:lnSpc>
              <a:spcBef>
                <a:spcPts val="0"/>
              </a:spcBef>
              <a:spcAft>
                <a:spcPts val="0"/>
              </a:spcAft>
              <a:buSzPts val="1100"/>
              <a:buNone/>
            </a:pPr>
            <a:r>
              <a:t/>
            </a:r>
            <a:endParaRPr sz="1800">
              <a:highlight>
                <a:srgbClr val="FFFF00"/>
              </a:highlight>
              <a:latin typeface="Times New Roman"/>
              <a:ea typeface="Times New Roman"/>
              <a:cs typeface="Times New Roman"/>
              <a:sym typeface="Times New Roman"/>
            </a:endParaRPr>
          </a:p>
          <a:p>
            <a:pPr indent="0" lvl="0" marL="0" rtl="0" algn="l">
              <a:lnSpc>
                <a:spcPct val="100000"/>
              </a:lnSpc>
              <a:spcBef>
                <a:spcPts val="0"/>
              </a:spcBef>
              <a:spcAft>
                <a:spcPts val="0"/>
              </a:spcAft>
              <a:buSzPts val="1100"/>
              <a:buNone/>
            </a:pPr>
            <a:r>
              <a:t/>
            </a:r>
            <a:endParaRPr sz="1400"/>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2" name="Shape 302"/>
        <p:cNvGrpSpPr/>
        <p:nvPr/>
      </p:nvGrpSpPr>
      <p:grpSpPr>
        <a:xfrm>
          <a:off x="0" y="0"/>
          <a:ext cx="0" cy="0"/>
          <a:chOff x="0" y="0"/>
          <a:chExt cx="0" cy="0"/>
        </a:xfrm>
      </p:grpSpPr>
      <p:sp>
        <p:nvSpPr>
          <p:cNvPr id="303" name="Google Shape;303;p9:notes"/>
          <p:cNvSpPr txBox="1"/>
          <p:nvPr>
            <p:ph idx="1" type="body"/>
          </p:nvPr>
        </p:nvSpPr>
        <p:spPr>
          <a:xfrm>
            <a:off x="1371600" y="11582400"/>
            <a:ext cx="10972800" cy="10972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304" name="Google Shape;304;p9:notes"/>
          <p:cNvSpPr/>
          <p:nvPr>
            <p:ph idx="2" type="sldImg"/>
          </p:nvPr>
        </p:nvSpPr>
        <p:spPr>
          <a:xfrm>
            <a:off x="2286450" y="1828800"/>
            <a:ext cx="9144450" cy="9144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8" name="Shape 238"/>
        <p:cNvGrpSpPr/>
        <p:nvPr/>
      </p:nvGrpSpPr>
      <p:grpSpPr>
        <a:xfrm>
          <a:off x="0" y="0"/>
          <a:ext cx="0" cy="0"/>
          <a:chOff x="0" y="0"/>
          <a:chExt cx="0" cy="0"/>
        </a:xfrm>
      </p:grpSpPr>
      <p:sp>
        <p:nvSpPr>
          <p:cNvPr id="239" name="Google Shape;239;p2:notes"/>
          <p:cNvSpPr txBox="1"/>
          <p:nvPr>
            <p:ph idx="1" type="body"/>
          </p:nvPr>
        </p:nvSpPr>
        <p:spPr>
          <a:xfrm>
            <a:off x="1371600" y="11582400"/>
            <a:ext cx="10972800" cy="10972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240" name="Google Shape;240;p2:notes"/>
          <p:cNvSpPr/>
          <p:nvPr>
            <p:ph idx="2" type="sldImg"/>
          </p:nvPr>
        </p:nvSpPr>
        <p:spPr>
          <a:xfrm>
            <a:off x="2286450" y="1828800"/>
            <a:ext cx="9144450" cy="9144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4" name="Shape 244"/>
        <p:cNvGrpSpPr/>
        <p:nvPr/>
      </p:nvGrpSpPr>
      <p:grpSpPr>
        <a:xfrm>
          <a:off x="0" y="0"/>
          <a:ext cx="0" cy="0"/>
          <a:chOff x="0" y="0"/>
          <a:chExt cx="0" cy="0"/>
        </a:xfrm>
      </p:grpSpPr>
      <p:sp>
        <p:nvSpPr>
          <p:cNvPr id="245" name="Google Shape;245;p3:notes"/>
          <p:cNvSpPr txBox="1"/>
          <p:nvPr>
            <p:ph idx="1" type="body"/>
          </p:nvPr>
        </p:nvSpPr>
        <p:spPr>
          <a:xfrm>
            <a:off x="1371600" y="11582400"/>
            <a:ext cx="10972800" cy="10972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sz="1400"/>
          </a:p>
          <a:p>
            <a:pPr indent="0" lvl="0" marL="0" rtl="0" algn="l">
              <a:lnSpc>
                <a:spcPct val="100000"/>
              </a:lnSpc>
              <a:spcBef>
                <a:spcPts val="0"/>
              </a:spcBef>
              <a:spcAft>
                <a:spcPts val="0"/>
              </a:spcAft>
              <a:buSzPts val="1100"/>
              <a:buNone/>
            </a:pPr>
            <a:r>
              <a:t/>
            </a:r>
            <a:endParaRPr sz="1400"/>
          </a:p>
        </p:txBody>
      </p:sp>
      <p:sp>
        <p:nvSpPr>
          <p:cNvPr id="246" name="Google Shape;246;p3:notes"/>
          <p:cNvSpPr/>
          <p:nvPr>
            <p:ph idx="2" type="sldImg"/>
          </p:nvPr>
        </p:nvSpPr>
        <p:spPr>
          <a:xfrm>
            <a:off x="2286450" y="1828800"/>
            <a:ext cx="9144450" cy="9144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1" name="Shape 251"/>
        <p:cNvGrpSpPr/>
        <p:nvPr/>
      </p:nvGrpSpPr>
      <p:grpSpPr>
        <a:xfrm>
          <a:off x="0" y="0"/>
          <a:ext cx="0" cy="0"/>
          <a:chOff x="0" y="0"/>
          <a:chExt cx="0" cy="0"/>
        </a:xfrm>
      </p:grpSpPr>
      <p:sp>
        <p:nvSpPr>
          <p:cNvPr id="252" name="Google Shape;252;p4:notes"/>
          <p:cNvSpPr txBox="1"/>
          <p:nvPr>
            <p:ph idx="1" type="body"/>
          </p:nvPr>
        </p:nvSpPr>
        <p:spPr>
          <a:xfrm>
            <a:off x="1371600" y="11582400"/>
            <a:ext cx="10972800" cy="10972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100"/>
              <a:buFont typeface="Arial"/>
              <a:buNone/>
            </a:pPr>
            <a:r>
              <a:rPr lang="en-US" sz="1600">
                <a:solidFill>
                  <a:schemeClr val="dk1"/>
                </a:solidFill>
                <a:latin typeface="Times New Roman"/>
                <a:ea typeface="Times New Roman"/>
                <a:cs typeface="Times New Roman"/>
                <a:sym typeface="Times New Roman"/>
              </a:rPr>
              <a:t>The numbers listed are</a:t>
            </a:r>
            <a:r>
              <a:rPr b="1" lang="en-US" sz="1600">
                <a:solidFill>
                  <a:schemeClr val="dk1"/>
                </a:solidFill>
                <a:latin typeface="Times New Roman"/>
                <a:ea typeface="Times New Roman"/>
                <a:cs typeface="Times New Roman"/>
                <a:sym typeface="Times New Roman"/>
              </a:rPr>
              <a:t> total numbers to date.</a:t>
            </a:r>
            <a:r>
              <a:rPr lang="en-US" sz="1600">
                <a:solidFill>
                  <a:schemeClr val="dk1"/>
                </a:solidFill>
                <a:latin typeface="Times New Roman"/>
                <a:ea typeface="Times New Roman"/>
                <a:cs typeface="Times New Roman"/>
                <a:sym typeface="Times New Roman"/>
              </a:rPr>
              <a:t> For example: the total number of new individuals by the end of July was 5, the total number by the end of August was 8, meaning 3 more new people were enrolled. </a:t>
            </a:r>
            <a:endParaRPr sz="1600">
              <a:solidFill>
                <a:schemeClr val="dk1"/>
              </a:solidFill>
              <a:latin typeface="Times New Roman"/>
              <a:ea typeface="Times New Roman"/>
              <a:cs typeface="Times New Roman"/>
              <a:sym typeface="Times New Roman"/>
            </a:endParaRPr>
          </a:p>
          <a:p>
            <a:pPr indent="0" lvl="0" marL="0" rtl="0" algn="l">
              <a:lnSpc>
                <a:spcPct val="100000"/>
              </a:lnSpc>
              <a:spcBef>
                <a:spcPts val="0"/>
              </a:spcBef>
              <a:spcAft>
                <a:spcPts val="0"/>
              </a:spcAft>
              <a:buClr>
                <a:schemeClr val="dk1"/>
              </a:buClr>
              <a:buSzPts val="1100"/>
              <a:buFont typeface="Arial"/>
              <a:buNone/>
            </a:pPr>
            <a:r>
              <a:t/>
            </a:r>
            <a:endParaRPr sz="1600">
              <a:solidFill>
                <a:schemeClr val="dk1"/>
              </a:solidFill>
              <a:latin typeface="Times New Roman"/>
              <a:ea typeface="Times New Roman"/>
              <a:cs typeface="Times New Roman"/>
              <a:sym typeface="Times New Roman"/>
            </a:endParaRPr>
          </a:p>
        </p:txBody>
      </p:sp>
      <p:sp>
        <p:nvSpPr>
          <p:cNvPr id="253" name="Google Shape;253;p4:notes"/>
          <p:cNvSpPr/>
          <p:nvPr>
            <p:ph idx="2" type="sldImg"/>
          </p:nvPr>
        </p:nvSpPr>
        <p:spPr>
          <a:xfrm>
            <a:off x="2286450" y="1828800"/>
            <a:ext cx="9144450" cy="9144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8" name="Shape 258"/>
        <p:cNvGrpSpPr/>
        <p:nvPr/>
      </p:nvGrpSpPr>
      <p:grpSpPr>
        <a:xfrm>
          <a:off x="0" y="0"/>
          <a:ext cx="0" cy="0"/>
          <a:chOff x="0" y="0"/>
          <a:chExt cx="0" cy="0"/>
        </a:xfrm>
      </p:grpSpPr>
      <p:sp>
        <p:nvSpPr>
          <p:cNvPr id="259" name="Google Shape;259;g2fd7c81afd9_0_0:notes"/>
          <p:cNvSpPr/>
          <p:nvPr>
            <p:ph idx="2" type="sldImg"/>
          </p:nvPr>
        </p:nvSpPr>
        <p:spPr>
          <a:xfrm>
            <a:off x="2286450" y="1828800"/>
            <a:ext cx="9144600" cy="9144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60" name="Google Shape;260;g2fd7c81afd9_0_0:notes"/>
          <p:cNvSpPr txBox="1"/>
          <p:nvPr>
            <p:ph idx="1" type="body"/>
          </p:nvPr>
        </p:nvSpPr>
        <p:spPr>
          <a:xfrm>
            <a:off x="1371600" y="11582400"/>
            <a:ext cx="10972800" cy="10972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sz="1800">
              <a:highlight>
                <a:srgbClr val="FFFF00"/>
              </a:highlight>
              <a:latin typeface="Times New Roman"/>
              <a:ea typeface="Times New Roman"/>
              <a:cs typeface="Times New Roman"/>
              <a:sym typeface="Times New Roman"/>
            </a:endParaRPr>
          </a:p>
          <a:p>
            <a:pPr indent="0" lvl="0" marL="0" rtl="0" algn="l">
              <a:lnSpc>
                <a:spcPct val="100000"/>
              </a:lnSpc>
              <a:spcBef>
                <a:spcPts val="0"/>
              </a:spcBef>
              <a:spcAft>
                <a:spcPts val="0"/>
              </a:spcAft>
              <a:buSzPts val="1100"/>
              <a:buNone/>
            </a:pPr>
            <a:r>
              <a:t/>
            </a:r>
            <a:endParaRPr sz="1400"/>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6" name="Shape 266"/>
        <p:cNvGrpSpPr/>
        <p:nvPr/>
      </p:nvGrpSpPr>
      <p:grpSpPr>
        <a:xfrm>
          <a:off x="0" y="0"/>
          <a:ext cx="0" cy="0"/>
          <a:chOff x="0" y="0"/>
          <a:chExt cx="0" cy="0"/>
        </a:xfrm>
      </p:grpSpPr>
      <p:sp>
        <p:nvSpPr>
          <p:cNvPr id="267" name="Google Shape;267;g318675f6ac2_0_0:notes"/>
          <p:cNvSpPr/>
          <p:nvPr>
            <p:ph idx="2" type="sldImg"/>
          </p:nvPr>
        </p:nvSpPr>
        <p:spPr>
          <a:xfrm>
            <a:off x="2286450" y="1828800"/>
            <a:ext cx="9144600" cy="9144000"/>
          </a:xfrm>
          <a:custGeom>
            <a:rect b="b" l="l" r="r" t="t"/>
            <a:pathLst>
              <a:path extrusionOk="0" h="120000" w="120000">
                <a:moveTo>
                  <a:pt x="0" y="0"/>
                </a:moveTo>
                <a:lnTo>
                  <a:pt x="120000" y="0"/>
                </a:lnTo>
                <a:lnTo>
                  <a:pt x="120000" y="120000"/>
                </a:lnTo>
                <a:lnTo>
                  <a:pt x="0" y="120000"/>
                </a:lnTo>
                <a:close/>
              </a:path>
            </a:pathLst>
          </a:custGeom>
        </p:spPr>
      </p:sp>
      <p:sp>
        <p:nvSpPr>
          <p:cNvPr id="268" name="Google Shape;268;g318675f6ac2_0_0:notes"/>
          <p:cNvSpPr txBox="1"/>
          <p:nvPr>
            <p:ph idx="1" type="body"/>
          </p:nvPr>
        </p:nvSpPr>
        <p:spPr>
          <a:xfrm>
            <a:off x="1371600" y="11582400"/>
            <a:ext cx="10972800" cy="10972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3" name="Shape 273"/>
        <p:cNvGrpSpPr/>
        <p:nvPr/>
      </p:nvGrpSpPr>
      <p:grpSpPr>
        <a:xfrm>
          <a:off x="0" y="0"/>
          <a:ext cx="0" cy="0"/>
          <a:chOff x="0" y="0"/>
          <a:chExt cx="0" cy="0"/>
        </a:xfrm>
      </p:grpSpPr>
      <p:sp>
        <p:nvSpPr>
          <p:cNvPr id="274" name="Google Shape;274;g31a07b5c5ff_0_0:notes"/>
          <p:cNvSpPr/>
          <p:nvPr>
            <p:ph idx="2" type="sldImg"/>
          </p:nvPr>
        </p:nvSpPr>
        <p:spPr>
          <a:xfrm>
            <a:off x="2286450" y="1828800"/>
            <a:ext cx="9144600" cy="9144000"/>
          </a:xfrm>
          <a:custGeom>
            <a:rect b="b" l="l" r="r" t="t"/>
            <a:pathLst>
              <a:path extrusionOk="0" h="120000" w="120000">
                <a:moveTo>
                  <a:pt x="0" y="0"/>
                </a:moveTo>
                <a:lnTo>
                  <a:pt x="120000" y="0"/>
                </a:lnTo>
                <a:lnTo>
                  <a:pt x="120000" y="120000"/>
                </a:lnTo>
                <a:lnTo>
                  <a:pt x="0" y="120000"/>
                </a:lnTo>
                <a:close/>
              </a:path>
            </a:pathLst>
          </a:custGeom>
        </p:spPr>
      </p:sp>
      <p:sp>
        <p:nvSpPr>
          <p:cNvPr id="275" name="Google Shape;275;g31a07b5c5ff_0_0:notes"/>
          <p:cNvSpPr txBox="1"/>
          <p:nvPr>
            <p:ph idx="1" type="body"/>
          </p:nvPr>
        </p:nvSpPr>
        <p:spPr>
          <a:xfrm>
            <a:off x="1371600" y="11582400"/>
            <a:ext cx="10972800" cy="10972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US"/>
              <a:t>Ellie discussed that Kim Maynard at MLMC in Westernport is very active in the lung cancer screening module with ACHD and is an excellent referral source for them. </a:t>
            </a:r>
            <a:endParaRPr/>
          </a:p>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0" name="Shape 280"/>
        <p:cNvGrpSpPr/>
        <p:nvPr/>
      </p:nvGrpSpPr>
      <p:grpSpPr>
        <a:xfrm>
          <a:off x="0" y="0"/>
          <a:ext cx="0" cy="0"/>
          <a:chOff x="0" y="0"/>
          <a:chExt cx="0" cy="0"/>
        </a:xfrm>
      </p:grpSpPr>
      <p:sp>
        <p:nvSpPr>
          <p:cNvPr id="281" name="Google Shape;281;g31bb12fdce0_0_0:notes"/>
          <p:cNvSpPr/>
          <p:nvPr>
            <p:ph idx="2" type="sldImg"/>
          </p:nvPr>
        </p:nvSpPr>
        <p:spPr>
          <a:xfrm>
            <a:off x="2286450" y="1828800"/>
            <a:ext cx="9144600" cy="9144000"/>
          </a:xfrm>
          <a:custGeom>
            <a:rect b="b" l="l" r="r" t="t"/>
            <a:pathLst>
              <a:path extrusionOk="0" h="120000" w="120000">
                <a:moveTo>
                  <a:pt x="0" y="0"/>
                </a:moveTo>
                <a:lnTo>
                  <a:pt x="120000" y="0"/>
                </a:lnTo>
                <a:lnTo>
                  <a:pt x="120000" y="120000"/>
                </a:lnTo>
                <a:lnTo>
                  <a:pt x="0" y="120000"/>
                </a:lnTo>
                <a:close/>
              </a:path>
            </a:pathLst>
          </a:custGeom>
        </p:spPr>
      </p:sp>
      <p:sp>
        <p:nvSpPr>
          <p:cNvPr id="282" name="Google Shape;282;g31bb12fdce0_0_0:notes"/>
          <p:cNvSpPr txBox="1"/>
          <p:nvPr>
            <p:ph idx="1" type="body"/>
          </p:nvPr>
        </p:nvSpPr>
        <p:spPr>
          <a:xfrm>
            <a:off x="1371600" y="11582400"/>
            <a:ext cx="10972800" cy="10972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7" name="Shape 287"/>
        <p:cNvGrpSpPr/>
        <p:nvPr/>
      </p:nvGrpSpPr>
      <p:grpSpPr>
        <a:xfrm>
          <a:off x="0" y="0"/>
          <a:ext cx="0" cy="0"/>
          <a:chOff x="0" y="0"/>
          <a:chExt cx="0" cy="0"/>
        </a:xfrm>
      </p:grpSpPr>
      <p:sp>
        <p:nvSpPr>
          <p:cNvPr id="288" name="Google Shape;288;g31a07b5c5ff_0_6:notes"/>
          <p:cNvSpPr/>
          <p:nvPr>
            <p:ph idx="2" type="sldImg"/>
          </p:nvPr>
        </p:nvSpPr>
        <p:spPr>
          <a:xfrm>
            <a:off x="2286450" y="1828800"/>
            <a:ext cx="9144600" cy="9144000"/>
          </a:xfrm>
          <a:custGeom>
            <a:rect b="b" l="l" r="r" t="t"/>
            <a:pathLst>
              <a:path extrusionOk="0" h="120000" w="120000">
                <a:moveTo>
                  <a:pt x="0" y="0"/>
                </a:moveTo>
                <a:lnTo>
                  <a:pt x="120000" y="0"/>
                </a:lnTo>
                <a:lnTo>
                  <a:pt x="120000" y="120000"/>
                </a:lnTo>
                <a:lnTo>
                  <a:pt x="0" y="120000"/>
                </a:lnTo>
                <a:close/>
              </a:path>
            </a:pathLst>
          </a:custGeom>
        </p:spPr>
      </p:sp>
      <p:sp>
        <p:nvSpPr>
          <p:cNvPr id="289" name="Google Shape;289;g31a07b5c5ff_0_6:notes"/>
          <p:cNvSpPr txBox="1"/>
          <p:nvPr>
            <p:ph idx="1" type="body"/>
          </p:nvPr>
        </p:nvSpPr>
        <p:spPr>
          <a:xfrm>
            <a:off x="1371600" y="11582400"/>
            <a:ext cx="10972800" cy="10972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png"/></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 Id="rId3" Type="http://schemas.openxmlformats.org/officeDocument/2006/relationships/image" Target="../media/image2.png"/></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 Id="rId3" Type="http://schemas.openxmlformats.org/officeDocument/2006/relationships/image" Target="../media/image2.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bg>
      <p:bgPr>
        <a:solidFill>
          <a:schemeClr val="accent1"/>
        </a:solidFill>
      </p:bgPr>
    </p:bg>
    <p:spTree>
      <p:nvGrpSpPr>
        <p:cNvPr id="10" name="Shape 10"/>
        <p:cNvGrpSpPr/>
        <p:nvPr/>
      </p:nvGrpSpPr>
      <p:grpSpPr>
        <a:xfrm>
          <a:off x="0" y="0"/>
          <a:ext cx="0" cy="0"/>
          <a:chOff x="0" y="0"/>
          <a:chExt cx="0" cy="0"/>
        </a:xfrm>
      </p:grpSpPr>
      <p:sp>
        <p:nvSpPr>
          <p:cNvPr descr="preencoded.png" id="11" name="Google Shape;11;p11"/>
          <p:cNvSpPr/>
          <p:nvPr/>
        </p:nvSpPr>
        <p:spPr>
          <a:xfrm>
            <a:off x="0" y="0"/>
            <a:ext cx="5295900" cy="6877050"/>
          </a:xfrm>
          <a:custGeom>
            <a:rect b="b" l="l" r="r" t="t"/>
            <a:pathLst>
              <a:path extrusionOk="0" h="6877050" w="5295900">
                <a:moveTo>
                  <a:pt x="0" y="0"/>
                </a:moveTo>
                <a:lnTo>
                  <a:pt x="5295900" y="0"/>
                </a:lnTo>
                <a:lnTo>
                  <a:pt x="5295900" y="6877050"/>
                </a:lnTo>
                <a:lnTo>
                  <a:pt x="0" y="6877050"/>
                </a:ln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EB Garamond"/>
              <a:ea typeface="EB Garamond"/>
              <a:cs typeface="EB Garamond"/>
              <a:sym typeface="EB Garamond"/>
            </a:endParaRPr>
          </a:p>
        </p:txBody>
      </p:sp>
      <p:sp>
        <p:nvSpPr>
          <p:cNvPr id="12" name="Google Shape;12;p11"/>
          <p:cNvSpPr/>
          <p:nvPr/>
        </p:nvSpPr>
        <p:spPr>
          <a:xfrm>
            <a:off x="1600201" y="1153228"/>
            <a:ext cx="9191625" cy="5704772"/>
          </a:xfrm>
          <a:custGeom>
            <a:rect b="b" l="l" r="r" t="t"/>
            <a:pathLst>
              <a:path extrusionOk="0" h="5704772" w="9191625">
                <a:moveTo>
                  <a:pt x="4595813" y="0"/>
                </a:moveTo>
                <a:cubicBezTo>
                  <a:pt x="7133987" y="0"/>
                  <a:pt x="9191625" y="2055957"/>
                  <a:pt x="9191625" y="4592108"/>
                </a:cubicBezTo>
                <a:lnTo>
                  <a:pt x="9191625" y="5704772"/>
                </a:lnTo>
                <a:lnTo>
                  <a:pt x="0" y="5704772"/>
                </a:lnTo>
                <a:lnTo>
                  <a:pt x="0" y="4592108"/>
                </a:lnTo>
                <a:cubicBezTo>
                  <a:pt x="0" y="2055957"/>
                  <a:pt x="2057614" y="0"/>
                  <a:pt x="4595813" y="0"/>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EB Garamond"/>
              <a:ea typeface="EB Garamond"/>
              <a:cs typeface="EB Garamond"/>
              <a:sym typeface="EB Garamond"/>
            </a:endParaRPr>
          </a:p>
        </p:txBody>
      </p:sp>
      <p:sp>
        <p:nvSpPr>
          <p:cNvPr id="13" name="Google Shape;13;p11"/>
          <p:cNvSpPr/>
          <p:nvPr/>
        </p:nvSpPr>
        <p:spPr>
          <a:xfrm>
            <a:off x="2795588" y="0"/>
            <a:ext cx="6803142" cy="5396474"/>
          </a:xfrm>
          <a:custGeom>
            <a:rect b="b" l="l" r="r" t="t"/>
            <a:pathLst>
              <a:path extrusionOk="0" h="5396474" w="6803142">
                <a:moveTo>
                  <a:pt x="0" y="0"/>
                </a:moveTo>
                <a:lnTo>
                  <a:pt x="6803142" y="0"/>
                </a:lnTo>
                <a:lnTo>
                  <a:pt x="6803142" y="1997094"/>
                </a:lnTo>
                <a:cubicBezTo>
                  <a:pt x="6803142" y="3874511"/>
                  <a:pt x="5280228" y="5396474"/>
                  <a:pt x="3401576" y="5396474"/>
                </a:cubicBezTo>
                <a:cubicBezTo>
                  <a:pt x="1522938" y="5396474"/>
                  <a:pt x="0" y="3874511"/>
                  <a:pt x="0" y="1997094"/>
                </a:cubicBezTo>
                <a:close/>
              </a:path>
            </a:pathLst>
          </a:custGeom>
          <a:solidFill>
            <a:schemeClr val="lt1">
              <a:alpha val="97647"/>
            </a:schemeClr>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EB Garamond"/>
              <a:ea typeface="EB Garamond"/>
              <a:cs typeface="EB Garamond"/>
              <a:sym typeface="EB Garamond"/>
            </a:endParaRPr>
          </a:p>
        </p:txBody>
      </p:sp>
      <p:sp>
        <p:nvSpPr>
          <p:cNvPr id="14" name="Google Shape;14;p11"/>
          <p:cNvSpPr txBox="1"/>
          <p:nvPr>
            <p:ph type="ctrTitle"/>
          </p:nvPr>
        </p:nvSpPr>
        <p:spPr>
          <a:xfrm>
            <a:off x="3403092" y="1984248"/>
            <a:ext cx="5385816" cy="1225296"/>
          </a:xfrm>
          <a:prstGeom prst="rect">
            <a:avLst/>
          </a:prstGeom>
          <a:noFill/>
          <a:ln>
            <a:noFill/>
          </a:ln>
        </p:spPr>
        <p:txBody>
          <a:bodyPr anchorCtr="0" anchor="t" bIns="45700" lIns="91425" spcFirstLastPara="1" rIns="91425" wrap="square" tIns="0">
            <a:noAutofit/>
          </a:bodyPr>
          <a:lstStyle>
            <a:lvl1pPr lvl="0" algn="ctr">
              <a:lnSpc>
                <a:spcPct val="110795"/>
              </a:lnSpc>
              <a:spcBef>
                <a:spcPts val="0"/>
              </a:spcBef>
              <a:spcAft>
                <a:spcPts val="0"/>
              </a:spcAft>
              <a:buClr>
                <a:schemeClr val="accent6"/>
              </a:buClr>
              <a:buSzPts val="4400"/>
              <a:buFont typeface="Arial Black"/>
              <a:buNone/>
              <a:defRPr sz="44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5" name="Google Shape;15;p11"/>
          <p:cNvSpPr txBox="1"/>
          <p:nvPr>
            <p:ph idx="1" type="subTitle"/>
          </p:nvPr>
        </p:nvSpPr>
        <p:spPr>
          <a:xfrm>
            <a:off x="4349496" y="3483864"/>
            <a:ext cx="3493008" cy="878908"/>
          </a:xfrm>
          <a:prstGeom prst="rect">
            <a:avLst/>
          </a:prstGeom>
          <a:noFill/>
          <a:ln>
            <a:noFill/>
          </a:ln>
        </p:spPr>
        <p:txBody>
          <a:bodyPr anchorCtr="0" anchor="t" bIns="0" lIns="0" spcFirstLastPara="1" rIns="0" wrap="square" tIns="0">
            <a:noAutofit/>
          </a:bodyPr>
          <a:lstStyle>
            <a:lvl1pPr lvl="0" algn="ctr">
              <a:lnSpc>
                <a:spcPct val="100000"/>
              </a:lnSpc>
              <a:spcBef>
                <a:spcPts val="360"/>
              </a:spcBef>
              <a:spcAft>
                <a:spcPts val="0"/>
              </a:spcAft>
              <a:buClr>
                <a:schemeClr val="accent6"/>
              </a:buClr>
              <a:buSzPts val="2400"/>
              <a:buNone/>
              <a:defRPr sz="2400"/>
            </a:lvl1pPr>
            <a:lvl2pPr lvl="1" algn="ctr">
              <a:lnSpc>
                <a:spcPct val="100000"/>
              </a:lnSpc>
              <a:spcBef>
                <a:spcPts val="360"/>
              </a:spcBef>
              <a:spcAft>
                <a:spcPts val="0"/>
              </a:spcAft>
              <a:buClr>
                <a:schemeClr val="accent6"/>
              </a:buClr>
              <a:buSzPts val="2000"/>
              <a:buNone/>
              <a:defRPr sz="2000"/>
            </a:lvl2pPr>
            <a:lvl3pPr lvl="2" algn="ctr">
              <a:lnSpc>
                <a:spcPct val="100000"/>
              </a:lnSpc>
              <a:spcBef>
                <a:spcPts val="360"/>
              </a:spcBef>
              <a:spcAft>
                <a:spcPts val="0"/>
              </a:spcAft>
              <a:buClr>
                <a:schemeClr val="accent6"/>
              </a:buClr>
              <a:buSzPts val="1800"/>
              <a:buNone/>
              <a:defRPr sz="1800"/>
            </a:lvl3pPr>
            <a:lvl4pPr lvl="3" algn="ctr">
              <a:lnSpc>
                <a:spcPct val="100000"/>
              </a:lnSpc>
              <a:spcBef>
                <a:spcPts val="360"/>
              </a:spcBef>
              <a:spcAft>
                <a:spcPts val="0"/>
              </a:spcAft>
              <a:buClr>
                <a:schemeClr val="accent6"/>
              </a:buClr>
              <a:buSzPts val="1600"/>
              <a:buNone/>
              <a:defRPr sz="1600"/>
            </a:lvl4pPr>
            <a:lvl5pPr lvl="4" algn="ctr">
              <a:lnSpc>
                <a:spcPct val="100000"/>
              </a:lnSpc>
              <a:spcBef>
                <a:spcPts val="360"/>
              </a:spcBef>
              <a:spcAft>
                <a:spcPts val="0"/>
              </a:spcAft>
              <a:buClr>
                <a:schemeClr val="accent6"/>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able">
  <p:cSld name="Title and Table">
    <p:spTree>
      <p:nvGrpSpPr>
        <p:cNvPr id="98" name="Shape 98"/>
        <p:cNvGrpSpPr/>
        <p:nvPr/>
      </p:nvGrpSpPr>
      <p:grpSpPr>
        <a:xfrm>
          <a:off x="0" y="0"/>
          <a:ext cx="0" cy="0"/>
          <a:chOff x="0" y="0"/>
          <a:chExt cx="0" cy="0"/>
        </a:xfrm>
      </p:grpSpPr>
      <p:sp>
        <p:nvSpPr>
          <p:cNvPr id="99" name="Google Shape;99;p20"/>
          <p:cNvSpPr/>
          <p:nvPr/>
        </p:nvSpPr>
        <p:spPr>
          <a:xfrm>
            <a:off x="9866106" y="0"/>
            <a:ext cx="2325894" cy="2180854"/>
          </a:xfrm>
          <a:custGeom>
            <a:rect b="b" l="l" r="r" t="t"/>
            <a:pathLst>
              <a:path extrusionOk="0" h="2180854" w="2325894">
                <a:moveTo>
                  <a:pt x="2066927" y="0"/>
                </a:moveTo>
                <a:lnTo>
                  <a:pt x="2098882" y="0"/>
                </a:lnTo>
                <a:lnTo>
                  <a:pt x="2128893" y="44463"/>
                </a:lnTo>
                <a:cubicBezTo>
                  <a:pt x="2166753" y="82308"/>
                  <a:pt x="2215417" y="109341"/>
                  <a:pt x="2269798" y="120493"/>
                </a:cubicBezTo>
                <a:lnTo>
                  <a:pt x="2325894" y="126162"/>
                </a:lnTo>
                <a:lnTo>
                  <a:pt x="2325894" y="149263"/>
                </a:lnTo>
                <a:lnTo>
                  <a:pt x="2265120" y="143117"/>
                </a:lnTo>
                <a:cubicBezTo>
                  <a:pt x="2186576" y="127002"/>
                  <a:pt x="2119077" y="80290"/>
                  <a:pt x="2075647" y="16048"/>
                </a:cubicBezTo>
                <a:close/>
                <a:moveTo>
                  <a:pt x="1926448" y="0"/>
                </a:moveTo>
                <a:lnTo>
                  <a:pt x="1950522" y="0"/>
                </a:lnTo>
                <a:lnTo>
                  <a:pt x="1952130" y="5167"/>
                </a:lnTo>
                <a:cubicBezTo>
                  <a:pt x="2003529" y="126455"/>
                  <a:pt x="2112323" y="217766"/>
                  <a:pt x="2244242" y="244834"/>
                </a:cubicBezTo>
                <a:lnTo>
                  <a:pt x="2325894" y="253091"/>
                </a:lnTo>
                <a:lnTo>
                  <a:pt x="2325894" y="276192"/>
                </a:lnTo>
                <a:lnTo>
                  <a:pt x="2239598" y="267464"/>
                </a:lnTo>
                <a:cubicBezTo>
                  <a:pt x="2100173" y="238852"/>
                  <a:pt x="1985178" y="142334"/>
                  <a:pt x="1930848" y="14141"/>
                </a:cubicBezTo>
                <a:close/>
                <a:moveTo>
                  <a:pt x="1794114" y="0"/>
                </a:moveTo>
                <a:lnTo>
                  <a:pt x="1818202" y="0"/>
                </a:lnTo>
                <a:lnTo>
                  <a:pt x="1835170" y="54535"/>
                </a:lnTo>
                <a:cubicBezTo>
                  <a:pt x="1902650" y="213778"/>
                  <a:pt x="2045483" y="333656"/>
                  <a:pt x="2218687" y="369191"/>
                </a:cubicBezTo>
                <a:lnTo>
                  <a:pt x="2325894" y="380032"/>
                </a:lnTo>
                <a:lnTo>
                  <a:pt x="2325894" y="403132"/>
                </a:lnTo>
                <a:lnTo>
                  <a:pt x="2214043" y="391825"/>
                </a:lnTo>
                <a:cubicBezTo>
                  <a:pt x="2033333" y="354761"/>
                  <a:pt x="1884299" y="229720"/>
                  <a:pt x="1813889" y="63559"/>
                </a:cubicBezTo>
                <a:close/>
                <a:moveTo>
                  <a:pt x="1661683" y="0"/>
                </a:moveTo>
                <a:lnTo>
                  <a:pt x="1685874" y="0"/>
                </a:lnTo>
                <a:lnTo>
                  <a:pt x="1718212" y="103965"/>
                </a:lnTo>
                <a:cubicBezTo>
                  <a:pt x="1801772" y="301203"/>
                  <a:pt x="1978643" y="449654"/>
                  <a:pt x="2193133" y="493659"/>
                </a:cubicBezTo>
                <a:lnTo>
                  <a:pt x="2325894" y="507083"/>
                </a:lnTo>
                <a:lnTo>
                  <a:pt x="2325894" y="530183"/>
                </a:lnTo>
                <a:lnTo>
                  <a:pt x="2188450" y="516288"/>
                </a:lnTo>
                <a:cubicBezTo>
                  <a:pt x="1966399" y="470740"/>
                  <a:pt x="1783312" y="317082"/>
                  <a:pt x="1696817" y="112939"/>
                </a:cubicBezTo>
                <a:close/>
                <a:moveTo>
                  <a:pt x="1531553" y="0"/>
                </a:moveTo>
                <a:lnTo>
                  <a:pt x="1554659" y="0"/>
                </a:lnTo>
                <a:lnTo>
                  <a:pt x="1555243" y="5776"/>
                </a:lnTo>
                <a:cubicBezTo>
                  <a:pt x="1623483" y="338327"/>
                  <a:pt x="1902268" y="594992"/>
                  <a:pt x="2245588" y="629962"/>
                </a:cubicBezTo>
                <a:lnTo>
                  <a:pt x="2325894" y="634030"/>
                </a:lnTo>
                <a:lnTo>
                  <a:pt x="2325894" y="657131"/>
                </a:lnTo>
                <a:lnTo>
                  <a:pt x="2243214" y="652943"/>
                </a:lnTo>
                <a:cubicBezTo>
                  <a:pt x="1889750" y="616944"/>
                  <a:pt x="1602834" y="352727"/>
                  <a:pt x="1532607" y="10419"/>
                </a:cubicBezTo>
                <a:close/>
                <a:moveTo>
                  <a:pt x="1404609" y="0"/>
                </a:moveTo>
                <a:lnTo>
                  <a:pt x="1427709" y="0"/>
                </a:lnTo>
                <a:lnTo>
                  <a:pt x="1430873" y="31287"/>
                </a:lnTo>
                <a:cubicBezTo>
                  <a:pt x="1510102" y="417452"/>
                  <a:pt x="1833798" y="715609"/>
                  <a:pt x="2232606" y="756233"/>
                </a:cubicBezTo>
                <a:lnTo>
                  <a:pt x="2325894" y="760959"/>
                </a:lnTo>
                <a:lnTo>
                  <a:pt x="2325894" y="784060"/>
                </a:lnTo>
                <a:lnTo>
                  <a:pt x="2230270" y="779216"/>
                </a:lnTo>
                <a:cubicBezTo>
                  <a:pt x="1821463" y="737574"/>
                  <a:pt x="1489501" y="431938"/>
                  <a:pt x="1408246" y="35964"/>
                </a:cubicBezTo>
                <a:close/>
                <a:moveTo>
                  <a:pt x="1274343" y="0"/>
                </a:moveTo>
                <a:lnTo>
                  <a:pt x="1300756" y="0"/>
                </a:lnTo>
                <a:lnTo>
                  <a:pt x="1306507" y="56884"/>
                </a:lnTo>
                <a:cubicBezTo>
                  <a:pt x="1396745" y="496788"/>
                  <a:pt x="1765420" y="836372"/>
                  <a:pt x="2219643" y="882640"/>
                </a:cubicBezTo>
                <a:lnTo>
                  <a:pt x="2325894" y="888022"/>
                </a:lnTo>
                <a:lnTo>
                  <a:pt x="2325894" y="911123"/>
                </a:lnTo>
                <a:lnTo>
                  <a:pt x="2217286" y="905621"/>
                </a:lnTo>
                <a:cubicBezTo>
                  <a:pt x="1752979" y="858324"/>
                  <a:pt x="1376027" y="511189"/>
                  <a:pt x="1283761" y="61528"/>
                </a:cubicBezTo>
                <a:close/>
                <a:moveTo>
                  <a:pt x="1146071" y="0"/>
                </a:moveTo>
                <a:lnTo>
                  <a:pt x="1169414" y="0"/>
                </a:lnTo>
                <a:lnTo>
                  <a:pt x="1182030" y="82429"/>
                </a:lnTo>
                <a:cubicBezTo>
                  <a:pt x="1283296" y="576000"/>
                  <a:pt x="1697029" y="957001"/>
                  <a:pt x="2206679" y="1008912"/>
                </a:cubicBezTo>
                <a:lnTo>
                  <a:pt x="2325894" y="1014951"/>
                </a:lnTo>
                <a:lnTo>
                  <a:pt x="2325894" y="1038052"/>
                </a:lnTo>
                <a:lnTo>
                  <a:pt x="2204323" y="1031893"/>
                </a:lnTo>
                <a:cubicBezTo>
                  <a:pt x="1684600" y="978953"/>
                  <a:pt x="1262670" y="590398"/>
                  <a:pt x="1159398" y="87072"/>
                </a:cubicBezTo>
                <a:close/>
                <a:moveTo>
                  <a:pt x="1017789" y="0"/>
                </a:moveTo>
                <a:lnTo>
                  <a:pt x="1041132" y="0"/>
                </a:lnTo>
                <a:lnTo>
                  <a:pt x="1057661" y="107992"/>
                </a:lnTo>
                <a:cubicBezTo>
                  <a:pt x="1169939" y="655229"/>
                  <a:pt x="1628650" y="1077653"/>
                  <a:pt x="2193716" y="1135208"/>
                </a:cubicBezTo>
                <a:lnTo>
                  <a:pt x="2325894" y="1141903"/>
                </a:lnTo>
                <a:lnTo>
                  <a:pt x="2325894" y="1165004"/>
                </a:lnTo>
                <a:lnTo>
                  <a:pt x="2191361" y="1158189"/>
                </a:lnTo>
                <a:cubicBezTo>
                  <a:pt x="1616222" y="1099606"/>
                  <a:pt x="1149313" y="669630"/>
                  <a:pt x="1035029" y="112636"/>
                </a:cubicBezTo>
                <a:close/>
                <a:moveTo>
                  <a:pt x="889397" y="0"/>
                </a:moveTo>
                <a:lnTo>
                  <a:pt x="912837" y="0"/>
                </a:lnTo>
                <a:lnTo>
                  <a:pt x="933296" y="133667"/>
                </a:lnTo>
                <a:cubicBezTo>
                  <a:pt x="1056582" y="734570"/>
                  <a:pt x="1560272" y="1198411"/>
                  <a:pt x="2180754" y="1261608"/>
                </a:cubicBezTo>
                <a:lnTo>
                  <a:pt x="2325894" y="1268960"/>
                </a:lnTo>
                <a:lnTo>
                  <a:pt x="2325894" y="1292061"/>
                </a:lnTo>
                <a:lnTo>
                  <a:pt x="2178378" y="1284588"/>
                </a:lnTo>
                <a:cubicBezTo>
                  <a:pt x="1547742" y="1220351"/>
                  <a:pt x="1035844" y="748879"/>
                  <a:pt x="910550" y="138199"/>
                </a:cubicBezTo>
                <a:close/>
                <a:moveTo>
                  <a:pt x="761929" y="0"/>
                </a:moveTo>
                <a:lnTo>
                  <a:pt x="785032" y="0"/>
                </a:lnTo>
                <a:lnTo>
                  <a:pt x="785312" y="5523"/>
                </a:lnTo>
                <a:cubicBezTo>
                  <a:pt x="859466" y="733364"/>
                  <a:pt x="1439889" y="1313736"/>
                  <a:pt x="2167790" y="1387884"/>
                </a:cubicBezTo>
                <a:lnTo>
                  <a:pt x="2325894" y="1395894"/>
                </a:lnTo>
                <a:lnTo>
                  <a:pt x="2325894" y="1418995"/>
                </a:lnTo>
                <a:lnTo>
                  <a:pt x="2165434" y="1410866"/>
                </a:lnTo>
                <a:cubicBezTo>
                  <a:pt x="1426685" y="1335609"/>
                  <a:pt x="837591" y="746563"/>
                  <a:pt x="762328" y="7877"/>
                </a:cubicBezTo>
                <a:close/>
                <a:moveTo>
                  <a:pt x="634980" y="0"/>
                </a:moveTo>
                <a:lnTo>
                  <a:pt x="658083" y="0"/>
                </a:lnTo>
                <a:lnTo>
                  <a:pt x="659019" y="18476"/>
                </a:lnTo>
                <a:cubicBezTo>
                  <a:pt x="739252" y="805990"/>
                  <a:pt x="1367247" y="1433931"/>
                  <a:pt x="2154827" y="1514157"/>
                </a:cubicBezTo>
                <a:lnTo>
                  <a:pt x="2325894" y="1522823"/>
                </a:lnTo>
                <a:lnTo>
                  <a:pt x="2325894" y="1545924"/>
                </a:lnTo>
                <a:lnTo>
                  <a:pt x="2152472" y="1537138"/>
                </a:lnTo>
                <a:cubicBezTo>
                  <a:pt x="1354048" y="1455804"/>
                  <a:pt x="717377" y="819188"/>
                  <a:pt x="636036" y="20831"/>
                </a:cubicBezTo>
                <a:close/>
                <a:moveTo>
                  <a:pt x="507911" y="0"/>
                </a:moveTo>
                <a:lnTo>
                  <a:pt x="531128" y="0"/>
                </a:lnTo>
                <a:lnTo>
                  <a:pt x="532727" y="31559"/>
                </a:lnTo>
                <a:cubicBezTo>
                  <a:pt x="619037" y="878744"/>
                  <a:pt x="1294606" y="1554259"/>
                  <a:pt x="2141864" y="1640562"/>
                </a:cubicBezTo>
                <a:lnTo>
                  <a:pt x="2325894" y="1649885"/>
                </a:lnTo>
                <a:lnTo>
                  <a:pt x="2325894" y="1672981"/>
                </a:lnTo>
                <a:lnTo>
                  <a:pt x="2139488" y="1663539"/>
                </a:lnTo>
                <a:cubicBezTo>
                  <a:pt x="1281294" y="1576127"/>
                  <a:pt x="597044" y="891939"/>
                  <a:pt x="509624" y="33818"/>
                </a:cubicBezTo>
                <a:close/>
                <a:moveTo>
                  <a:pt x="380961" y="0"/>
                </a:moveTo>
                <a:lnTo>
                  <a:pt x="404065" y="0"/>
                </a:lnTo>
                <a:lnTo>
                  <a:pt x="406316" y="44437"/>
                </a:lnTo>
                <a:cubicBezTo>
                  <a:pt x="498717" y="951387"/>
                  <a:pt x="1221951" y="1674473"/>
                  <a:pt x="2128900" y="1766854"/>
                </a:cubicBezTo>
                <a:lnTo>
                  <a:pt x="2325894" y="1776833"/>
                </a:lnTo>
                <a:lnTo>
                  <a:pt x="2325894" y="1799934"/>
                </a:lnTo>
                <a:lnTo>
                  <a:pt x="2126525" y="1789835"/>
                </a:lnTo>
                <a:cubicBezTo>
                  <a:pt x="1208653" y="1696346"/>
                  <a:pt x="476829" y="964585"/>
                  <a:pt x="383332" y="46792"/>
                </a:cubicBezTo>
                <a:close/>
                <a:moveTo>
                  <a:pt x="254013" y="0"/>
                </a:moveTo>
                <a:lnTo>
                  <a:pt x="277116" y="0"/>
                </a:lnTo>
                <a:lnTo>
                  <a:pt x="280023" y="57371"/>
                </a:lnTo>
                <a:cubicBezTo>
                  <a:pt x="378489" y="1023914"/>
                  <a:pt x="1149211" y="1794655"/>
                  <a:pt x="2115917" y="1893125"/>
                </a:cubicBezTo>
                <a:lnTo>
                  <a:pt x="2325894" y="1903762"/>
                </a:lnTo>
                <a:lnTo>
                  <a:pt x="2325894" y="1926863"/>
                </a:lnTo>
                <a:lnTo>
                  <a:pt x="2113563" y="1916107"/>
                </a:lnTo>
                <a:cubicBezTo>
                  <a:pt x="1136012" y="1816541"/>
                  <a:pt x="356615" y="1037211"/>
                  <a:pt x="257040" y="59745"/>
                </a:cubicBezTo>
                <a:close/>
                <a:moveTo>
                  <a:pt x="126949" y="0"/>
                </a:moveTo>
                <a:lnTo>
                  <a:pt x="150160" y="0"/>
                </a:lnTo>
                <a:lnTo>
                  <a:pt x="153729" y="70454"/>
                </a:lnTo>
                <a:cubicBezTo>
                  <a:pt x="258274" y="1096671"/>
                  <a:pt x="1076570" y="1914983"/>
                  <a:pt x="2102955" y="2019530"/>
                </a:cubicBezTo>
                <a:lnTo>
                  <a:pt x="2325894" y="2030824"/>
                </a:lnTo>
                <a:lnTo>
                  <a:pt x="2325894" y="2053925"/>
                </a:lnTo>
                <a:lnTo>
                  <a:pt x="2100598" y="2042512"/>
                </a:lnTo>
                <a:cubicBezTo>
                  <a:pt x="1063358" y="1936856"/>
                  <a:pt x="236298" y="1109866"/>
                  <a:pt x="130633" y="72714"/>
                </a:cubicBezTo>
                <a:close/>
                <a:moveTo>
                  <a:pt x="0" y="0"/>
                </a:moveTo>
                <a:lnTo>
                  <a:pt x="23103" y="0"/>
                </a:lnTo>
                <a:lnTo>
                  <a:pt x="27324" y="83311"/>
                </a:lnTo>
                <a:cubicBezTo>
                  <a:pt x="137958" y="1169290"/>
                  <a:pt x="1003916" y="2035178"/>
                  <a:pt x="2089991" y="2145803"/>
                </a:cubicBezTo>
                <a:lnTo>
                  <a:pt x="2325894" y="2157753"/>
                </a:lnTo>
                <a:lnTo>
                  <a:pt x="2325894" y="2180854"/>
                </a:lnTo>
                <a:lnTo>
                  <a:pt x="2087636" y="2168784"/>
                </a:lnTo>
                <a:cubicBezTo>
                  <a:pt x="990717" y="2057051"/>
                  <a:pt x="116084" y="1182492"/>
                  <a:pt x="4341" y="85667"/>
                </a:cubicBezTo>
                <a:close/>
              </a:path>
            </a:pathLst>
          </a:custGeom>
          <a:solidFill>
            <a:srgbClr val="E6F0FE"/>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EB Garamond"/>
              <a:ea typeface="EB Garamond"/>
              <a:cs typeface="EB Garamond"/>
              <a:sym typeface="EB Garamond"/>
            </a:endParaRPr>
          </a:p>
        </p:txBody>
      </p:sp>
      <p:sp>
        <p:nvSpPr>
          <p:cNvPr id="100" name="Google Shape;100;p20"/>
          <p:cNvSpPr txBox="1"/>
          <p:nvPr>
            <p:ph type="title"/>
          </p:nvPr>
        </p:nvSpPr>
        <p:spPr>
          <a:xfrm>
            <a:off x="758952" y="1216152"/>
            <a:ext cx="10671048" cy="768096"/>
          </a:xfrm>
          <a:prstGeom prst="rect">
            <a:avLst/>
          </a:prstGeom>
          <a:noFill/>
          <a:ln>
            <a:noFill/>
          </a:ln>
        </p:spPr>
        <p:txBody>
          <a:bodyPr anchorCtr="0" anchor="t" bIns="45700" lIns="91425" spcFirstLastPara="1" rIns="91425" wrap="square" tIns="45700">
            <a:noAutofit/>
          </a:bodyPr>
          <a:lstStyle>
            <a:lvl1pPr lvl="0" algn="ctr">
              <a:lnSpc>
                <a:spcPct val="100000"/>
              </a:lnSpc>
              <a:spcBef>
                <a:spcPts val="0"/>
              </a:spcBef>
              <a:spcAft>
                <a:spcPts val="0"/>
              </a:spcAft>
              <a:buClr>
                <a:schemeClr val="accent6"/>
              </a:buClr>
              <a:buSzPts val="4400"/>
              <a:buFont typeface="Arial Black"/>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01" name="Google Shape;101;p20"/>
          <p:cNvSpPr txBox="1"/>
          <p:nvPr>
            <p:ph idx="1" type="body"/>
          </p:nvPr>
        </p:nvSpPr>
        <p:spPr>
          <a:xfrm>
            <a:off x="755904" y="2825496"/>
            <a:ext cx="10680192" cy="2834640"/>
          </a:xfrm>
          <a:prstGeom prst="rect">
            <a:avLst/>
          </a:prstGeom>
          <a:noFill/>
          <a:ln>
            <a:noFill/>
          </a:ln>
        </p:spPr>
        <p:txBody>
          <a:bodyPr anchorCtr="0" anchor="t" bIns="45700" lIns="91425" spcFirstLastPara="1" rIns="91425" wrap="square" tIns="45700">
            <a:noAutofit/>
          </a:bodyPr>
          <a:lstStyle>
            <a:lvl1pPr indent="-342900" lvl="0" marL="457200" algn="l">
              <a:lnSpc>
                <a:spcPct val="100000"/>
              </a:lnSpc>
              <a:spcBef>
                <a:spcPts val="360"/>
              </a:spcBef>
              <a:spcAft>
                <a:spcPts val="0"/>
              </a:spcAft>
              <a:buClr>
                <a:schemeClr val="accent6"/>
              </a:buClr>
              <a:buSzPts val="1800"/>
              <a:buChar char="•"/>
              <a:defRPr sz="1800"/>
            </a:lvl1pPr>
            <a:lvl2pPr indent="-330200" lvl="1" marL="914400" algn="l">
              <a:lnSpc>
                <a:spcPct val="100000"/>
              </a:lnSpc>
              <a:spcBef>
                <a:spcPts val="360"/>
              </a:spcBef>
              <a:spcAft>
                <a:spcPts val="0"/>
              </a:spcAft>
              <a:buClr>
                <a:schemeClr val="accent6"/>
              </a:buClr>
              <a:buSzPts val="1600"/>
              <a:buChar char="•"/>
              <a:defRPr sz="1600"/>
            </a:lvl2pPr>
            <a:lvl3pPr indent="-317500" lvl="2" marL="1371600" algn="l">
              <a:lnSpc>
                <a:spcPct val="100000"/>
              </a:lnSpc>
              <a:spcBef>
                <a:spcPts val="360"/>
              </a:spcBef>
              <a:spcAft>
                <a:spcPts val="0"/>
              </a:spcAft>
              <a:buClr>
                <a:schemeClr val="accent6"/>
              </a:buClr>
              <a:buSzPts val="1400"/>
              <a:buChar char="•"/>
              <a:defRPr sz="1400"/>
            </a:lvl3pPr>
            <a:lvl4pPr indent="-304800" lvl="3" marL="1828800" algn="l">
              <a:lnSpc>
                <a:spcPct val="100000"/>
              </a:lnSpc>
              <a:spcBef>
                <a:spcPts val="360"/>
              </a:spcBef>
              <a:spcAft>
                <a:spcPts val="0"/>
              </a:spcAft>
              <a:buClr>
                <a:schemeClr val="accent6"/>
              </a:buClr>
              <a:buSzPts val="1200"/>
              <a:buChar char="•"/>
              <a:defRPr sz="1200"/>
            </a:lvl4pPr>
            <a:lvl5pPr indent="-304800" lvl="4" marL="2286000" algn="l">
              <a:lnSpc>
                <a:spcPct val="100000"/>
              </a:lnSpc>
              <a:spcBef>
                <a:spcPts val="360"/>
              </a:spcBef>
              <a:spcAft>
                <a:spcPts val="0"/>
              </a:spcAft>
              <a:buClr>
                <a:schemeClr val="accent6"/>
              </a:buClr>
              <a:buSzPts val="1200"/>
              <a:buChar char="•"/>
              <a:defRPr sz="1200"/>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02" name="Google Shape;102;p20"/>
          <p:cNvSpPr txBox="1"/>
          <p:nvPr>
            <p:ph idx="11" type="ftr"/>
          </p:nvPr>
        </p:nvSpPr>
        <p:spPr>
          <a:xfrm>
            <a:off x="621792" y="457200"/>
            <a:ext cx="3200400" cy="27432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03" name="Google Shape;103;p20"/>
          <p:cNvSpPr txBox="1"/>
          <p:nvPr>
            <p:ph idx="12" type="sldNum"/>
          </p:nvPr>
        </p:nvSpPr>
        <p:spPr>
          <a:xfrm>
            <a:off x="10945368" y="457200"/>
            <a:ext cx="987552" cy="274320"/>
          </a:xfrm>
          <a:prstGeom prst="rect">
            <a:avLst/>
          </a:prstGeom>
          <a:noFill/>
          <a:ln>
            <a:noFill/>
          </a:ln>
        </p:spPr>
        <p:txBody>
          <a:bodyPr anchorCtr="0" anchor="ctr" bIns="45700" lIns="91425" spcFirstLastPara="1" rIns="91425" wrap="square" tIns="45700">
            <a:noAutofit/>
          </a:bodyPr>
          <a:lstStyle>
            <a:lvl1pPr indent="0" lvl="0"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1pPr>
            <a:lvl2pPr indent="0" lvl="1"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2pPr>
            <a:lvl3pPr indent="0" lvl="2"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3pPr>
            <a:lvl4pPr indent="0" lvl="3"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4pPr>
            <a:lvl5pPr indent="0" lvl="4"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5pPr>
            <a:lvl6pPr indent="0" lvl="5"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6pPr>
            <a:lvl7pPr indent="0" lvl="6"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7pPr>
            <a:lvl8pPr indent="0" lvl="7"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8pPr>
            <a:lvl9pPr indent="0" lvl="8"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9pPr>
          </a:lstStyle>
          <a:p>
            <a:pPr indent="0" lvl="0" marL="0" rtl="0" algn="ct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eam x4">
  <p:cSld name="Team x4">
    <p:spTree>
      <p:nvGrpSpPr>
        <p:cNvPr id="104" name="Shape 104"/>
        <p:cNvGrpSpPr/>
        <p:nvPr/>
      </p:nvGrpSpPr>
      <p:grpSpPr>
        <a:xfrm>
          <a:off x="0" y="0"/>
          <a:ext cx="0" cy="0"/>
          <a:chOff x="0" y="0"/>
          <a:chExt cx="0" cy="0"/>
        </a:xfrm>
      </p:grpSpPr>
      <p:sp>
        <p:nvSpPr>
          <p:cNvPr id="105" name="Google Shape;105;p21"/>
          <p:cNvSpPr/>
          <p:nvPr/>
        </p:nvSpPr>
        <p:spPr>
          <a:xfrm>
            <a:off x="-24064" y="3390900"/>
            <a:ext cx="12216063" cy="3467100"/>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450"/>
              <a:buFont typeface="Arial"/>
              <a:buNone/>
            </a:pPr>
            <a:r>
              <a:t/>
            </a:r>
            <a:endParaRPr b="0" i="0" sz="450" u="none" cap="none" strike="noStrike">
              <a:solidFill>
                <a:schemeClr val="lt1"/>
              </a:solidFill>
              <a:latin typeface="EB Garamond"/>
              <a:ea typeface="EB Garamond"/>
              <a:cs typeface="EB Garamond"/>
              <a:sym typeface="EB Garamond"/>
            </a:endParaRPr>
          </a:p>
        </p:txBody>
      </p:sp>
      <p:sp>
        <p:nvSpPr>
          <p:cNvPr id="106" name="Google Shape;106;p21"/>
          <p:cNvSpPr txBox="1"/>
          <p:nvPr>
            <p:ph type="title"/>
          </p:nvPr>
        </p:nvSpPr>
        <p:spPr>
          <a:xfrm>
            <a:off x="758952" y="1216152"/>
            <a:ext cx="10671048" cy="768096"/>
          </a:xfrm>
          <a:prstGeom prst="rect">
            <a:avLst/>
          </a:prstGeom>
          <a:noFill/>
          <a:ln>
            <a:noFill/>
          </a:ln>
        </p:spPr>
        <p:txBody>
          <a:bodyPr anchorCtr="0" anchor="t" bIns="45700" lIns="91425" spcFirstLastPara="1" rIns="91425" wrap="square" tIns="45700">
            <a:noAutofit/>
          </a:bodyPr>
          <a:lstStyle>
            <a:lvl1pPr lvl="0" algn="ctr">
              <a:lnSpc>
                <a:spcPct val="100000"/>
              </a:lnSpc>
              <a:spcBef>
                <a:spcPts val="0"/>
              </a:spcBef>
              <a:spcAft>
                <a:spcPts val="0"/>
              </a:spcAft>
              <a:buClr>
                <a:schemeClr val="accent6"/>
              </a:buClr>
              <a:buSzPts val="4400"/>
              <a:buFont typeface="Arial Black"/>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07" name="Google Shape;107;p21"/>
          <p:cNvSpPr txBox="1"/>
          <p:nvPr>
            <p:ph idx="11" type="ftr"/>
          </p:nvPr>
        </p:nvSpPr>
        <p:spPr>
          <a:xfrm>
            <a:off x="621792" y="457200"/>
            <a:ext cx="3200400" cy="27432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08" name="Google Shape;108;p21"/>
          <p:cNvSpPr txBox="1"/>
          <p:nvPr>
            <p:ph idx="12" type="sldNum"/>
          </p:nvPr>
        </p:nvSpPr>
        <p:spPr>
          <a:xfrm>
            <a:off x="10945368" y="457200"/>
            <a:ext cx="987552" cy="274320"/>
          </a:xfrm>
          <a:prstGeom prst="rect">
            <a:avLst/>
          </a:prstGeom>
          <a:noFill/>
          <a:ln>
            <a:noFill/>
          </a:ln>
        </p:spPr>
        <p:txBody>
          <a:bodyPr anchorCtr="0" anchor="ctr" bIns="45700" lIns="91425" spcFirstLastPara="1" rIns="91425" wrap="square" tIns="45700">
            <a:noAutofit/>
          </a:bodyPr>
          <a:lstStyle>
            <a:lvl1pPr indent="0" lvl="0"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1pPr>
            <a:lvl2pPr indent="0" lvl="1"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2pPr>
            <a:lvl3pPr indent="0" lvl="2"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3pPr>
            <a:lvl4pPr indent="0" lvl="3"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4pPr>
            <a:lvl5pPr indent="0" lvl="4"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5pPr>
            <a:lvl6pPr indent="0" lvl="5"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6pPr>
            <a:lvl7pPr indent="0" lvl="6"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7pPr>
            <a:lvl8pPr indent="0" lvl="7"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8pPr>
            <a:lvl9pPr indent="0" lvl="8"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9pPr>
          </a:lstStyle>
          <a:p>
            <a:pPr indent="0" lvl="0" marL="0" rtl="0" algn="ctr">
              <a:spcBef>
                <a:spcPts val="0"/>
              </a:spcBef>
              <a:spcAft>
                <a:spcPts val="0"/>
              </a:spcAft>
              <a:buNone/>
            </a:pPr>
            <a:fld id="{00000000-1234-1234-1234-123412341234}" type="slidenum">
              <a:rPr lang="en-US"/>
              <a:t>‹#›</a:t>
            </a:fld>
            <a:endParaRPr/>
          </a:p>
        </p:txBody>
      </p:sp>
      <p:sp>
        <p:nvSpPr>
          <p:cNvPr id="109" name="Google Shape;109;p21"/>
          <p:cNvSpPr/>
          <p:nvPr>
            <p:ph idx="2" type="pic"/>
          </p:nvPr>
        </p:nvSpPr>
        <p:spPr>
          <a:xfrm>
            <a:off x="758905" y="2392023"/>
            <a:ext cx="2596896" cy="2596896"/>
          </a:xfrm>
          <a:prstGeom prst="rect">
            <a:avLst/>
          </a:prstGeom>
          <a:solidFill>
            <a:srgbClr val="E3E5BC"/>
          </a:solidFill>
          <a:ln>
            <a:noFill/>
          </a:ln>
        </p:spPr>
      </p:sp>
      <p:sp>
        <p:nvSpPr>
          <p:cNvPr id="110" name="Google Shape;110;p21"/>
          <p:cNvSpPr txBox="1"/>
          <p:nvPr>
            <p:ph idx="1" type="body"/>
          </p:nvPr>
        </p:nvSpPr>
        <p:spPr>
          <a:xfrm>
            <a:off x="758905" y="4989515"/>
            <a:ext cx="2598737" cy="1109662"/>
          </a:xfrm>
          <a:prstGeom prst="rect">
            <a:avLst/>
          </a:prstGeom>
          <a:solidFill>
            <a:schemeClr val="lt1"/>
          </a:solidFill>
          <a:ln>
            <a:noFill/>
          </a:ln>
        </p:spPr>
        <p:txBody>
          <a:bodyPr anchorCtr="0" anchor="t" bIns="45700" lIns="0" spcFirstLastPara="1" rIns="0" wrap="square" tIns="274300">
            <a:noAutofit/>
          </a:bodyPr>
          <a:lstStyle>
            <a:lvl1pPr indent="-228600" lvl="0" marL="457200" algn="ctr">
              <a:lnSpc>
                <a:spcPct val="100000"/>
              </a:lnSpc>
              <a:spcBef>
                <a:spcPts val="0"/>
              </a:spcBef>
              <a:spcAft>
                <a:spcPts val="0"/>
              </a:spcAft>
              <a:buClr>
                <a:schemeClr val="accent6"/>
              </a:buClr>
              <a:buSzPts val="1800"/>
              <a:buNone/>
              <a:defRPr b="1" sz="1800" cap="none">
                <a:solidFill>
                  <a:schemeClr val="accent6"/>
                </a:solidFill>
                <a:latin typeface="Arial"/>
                <a:ea typeface="Arial"/>
                <a:cs typeface="Arial"/>
                <a:sym typeface="Arial"/>
              </a:defRPr>
            </a:lvl1pPr>
            <a:lvl2pPr indent="-342900" lvl="1" marL="914400" algn="l">
              <a:lnSpc>
                <a:spcPct val="100000"/>
              </a:lnSpc>
              <a:spcBef>
                <a:spcPts val="360"/>
              </a:spcBef>
              <a:spcAft>
                <a:spcPts val="0"/>
              </a:spcAft>
              <a:buClr>
                <a:schemeClr val="accent6"/>
              </a:buClr>
              <a:buSzPts val="1800"/>
              <a:buChar char="•"/>
              <a:defRPr/>
            </a:lvl2pPr>
            <a:lvl3pPr indent="-342900" lvl="2" marL="1371600" algn="l">
              <a:lnSpc>
                <a:spcPct val="100000"/>
              </a:lnSpc>
              <a:spcBef>
                <a:spcPts val="360"/>
              </a:spcBef>
              <a:spcAft>
                <a:spcPts val="0"/>
              </a:spcAft>
              <a:buClr>
                <a:schemeClr val="accent6"/>
              </a:buClr>
              <a:buSzPts val="1800"/>
              <a:buChar char="•"/>
              <a:defRPr/>
            </a:lvl3pPr>
            <a:lvl4pPr indent="-342900" lvl="3" marL="1828800" algn="l">
              <a:lnSpc>
                <a:spcPct val="100000"/>
              </a:lnSpc>
              <a:spcBef>
                <a:spcPts val="360"/>
              </a:spcBef>
              <a:spcAft>
                <a:spcPts val="0"/>
              </a:spcAft>
              <a:buClr>
                <a:schemeClr val="accent6"/>
              </a:buClr>
              <a:buSzPts val="1800"/>
              <a:buChar char="•"/>
              <a:defRPr/>
            </a:lvl4pPr>
            <a:lvl5pPr indent="-342900" lvl="4" marL="2286000" algn="l">
              <a:lnSpc>
                <a:spcPct val="100000"/>
              </a:lnSpc>
              <a:spcBef>
                <a:spcPts val="360"/>
              </a:spcBef>
              <a:spcAft>
                <a:spcPts val="0"/>
              </a:spcAft>
              <a:buClr>
                <a:schemeClr val="accent6"/>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11" name="Google Shape;111;p21"/>
          <p:cNvSpPr txBox="1"/>
          <p:nvPr>
            <p:ph idx="3" type="body"/>
          </p:nvPr>
        </p:nvSpPr>
        <p:spPr>
          <a:xfrm>
            <a:off x="916885" y="5599755"/>
            <a:ext cx="2283472" cy="365125"/>
          </a:xfrm>
          <a:prstGeom prst="rect">
            <a:avLst/>
          </a:prstGeom>
          <a:noFill/>
          <a:ln>
            <a:noFill/>
          </a:ln>
        </p:spPr>
        <p:txBody>
          <a:bodyPr anchorCtr="0" anchor="ctr" bIns="45700" lIns="91425" spcFirstLastPara="1" rIns="91425" wrap="square" tIns="45700">
            <a:noAutofit/>
          </a:bodyPr>
          <a:lstStyle>
            <a:lvl1pPr indent="-228600" lvl="0" marL="457200" algn="ctr">
              <a:lnSpc>
                <a:spcPct val="100000"/>
              </a:lnSpc>
              <a:spcBef>
                <a:spcPts val="360"/>
              </a:spcBef>
              <a:spcAft>
                <a:spcPts val="0"/>
              </a:spcAft>
              <a:buClr>
                <a:schemeClr val="accent6"/>
              </a:buClr>
              <a:buSzPts val="1400"/>
              <a:buNone/>
              <a:defRPr sz="1400"/>
            </a:lvl1pPr>
            <a:lvl2pPr indent="-342900" lvl="1" marL="914400" algn="l">
              <a:lnSpc>
                <a:spcPct val="100000"/>
              </a:lnSpc>
              <a:spcBef>
                <a:spcPts val="360"/>
              </a:spcBef>
              <a:spcAft>
                <a:spcPts val="0"/>
              </a:spcAft>
              <a:buClr>
                <a:schemeClr val="accent6"/>
              </a:buClr>
              <a:buSzPts val="1800"/>
              <a:buChar char="•"/>
              <a:defRPr/>
            </a:lvl2pPr>
            <a:lvl3pPr indent="-342900" lvl="2" marL="1371600" algn="l">
              <a:lnSpc>
                <a:spcPct val="100000"/>
              </a:lnSpc>
              <a:spcBef>
                <a:spcPts val="360"/>
              </a:spcBef>
              <a:spcAft>
                <a:spcPts val="0"/>
              </a:spcAft>
              <a:buClr>
                <a:schemeClr val="accent6"/>
              </a:buClr>
              <a:buSzPts val="1800"/>
              <a:buChar char="•"/>
              <a:defRPr/>
            </a:lvl3pPr>
            <a:lvl4pPr indent="-342900" lvl="3" marL="1828800" algn="l">
              <a:lnSpc>
                <a:spcPct val="100000"/>
              </a:lnSpc>
              <a:spcBef>
                <a:spcPts val="360"/>
              </a:spcBef>
              <a:spcAft>
                <a:spcPts val="0"/>
              </a:spcAft>
              <a:buClr>
                <a:schemeClr val="accent6"/>
              </a:buClr>
              <a:buSzPts val="1800"/>
              <a:buChar char="•"/>
              <a:defRPr/>
            </a:lvl4pPr>
            <a:lvl5pPr indent="-342900" lvl="4" marL="2286000" algn="l">
              <a:lnSpc>
                <a:spcPct val="100000"/>
              </a:lnSpc>
              <a:spcBef>
                <a:spcPts val="360"/>
              </a:spcBef>
              <a:spcAft>
                <a:spcPts val="0"/>
              </a:spcAft>
              <a:buClr>
                <a:schemeClr val="accent6"/>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12" name="Google Shape;112;p21"/>
          <p:cNvSpPr/>
          <p:nvPr>
            <p:ph idx="4" type="pic"/>
          </p:nvPr>
        </p:nvSpPr>
        <p:spPr>
          <a:xfrm>
            <a:off x="3517361" y="2392619"/>
            <a:ext cx="2596896" cy="2596896"/>
          </a:xfrm>
          <a:prstGeom prst="rect">
            <a:avLst/>
          </a:prstGeom>
          <a:solidFill>
            <a:srgbClr val="E3E5BC"/>
          </a:solidFill>
          <a:ln>
            <a:noFill/>
          </a:ln>
        </p:spPr>
      </p:sp>
      <p:sp>
        <p:nvSpPr>
          <p:cNvPr id="113" name="Google Shape;113;p21"/>
          <p:cNvSpPr txBox="1"/>
          <p:nvPr>
            <p:ph idx="5" type="body"/>
          </p:nvPr>
        </p:nvSpPr>
        <p:spPr>
          <a:xfrm>
            <a:off x="3516747" y="4990111"/>
            <a:ext cx="2598737" cy="1109662"/>
          </a:xfrm>
          <a:prstGeom prst="rect">
            <a:avLst/>
          </a:prstGeom>
          <a:solidFill>
            <a:schemeClr val="lt1"/>
          </a:solidFill>
          <a:ln>
            <a:noFill/>
          </a:ln>
        </p:spPr>
        <p:txBody>
          <a:bodyPr anchorCtr="0" anchor="t" bIns="45700" lIns="0" spcFirstLastPara="1" rIns="0" wrap="square" tIns="274300">
            <a:noAutofit/>
          </a:bodyPr>
          <a:lstStyle>
            <a:lvl1pPr indent="-228600" lvl="0" marL="457200" algn="ctr">
              <a:lnSpc>
                <a:spcPct val="100000"/>
              </a:lnSpc>
              <a:spcBef>
                <a:spcPts val="0"/>
              </a:spcBef>
              <a:spcAft>
                <a:spcPts val="0"/>
              </a:spcAft>
              <a:buClr>
                <a:schemeClr val="accent6"/>
              </a:buClr>
              <a:buSzPts val="1800"/>
              <a:buNone/>
              <a:defRPr b="1" sz="1800" cap="none">
                <a:solidFill>
                  <a:schemeClr val="accent6"/>
                </a:solidFill>
                <a:latin typeface="Arial"/>
                <a:ea typeface="Arial"/>
                <a:cs typeface="Arial"/>
                <a:sym typeface="Arial"/>
              </a:defRPr>
            </a:lvl1pPr>
            <a:lvl2pPr indent="-342900" lvl="1" marL="914400" algn="l">
              <a:lnSpc>
                <a:spcPct val="100000"/>
              </a:lnSpc>
              <a:spcBef>
                <a:spcPts val="360"/>
              </a:spcBef>
              <a:spcAft>
                <a:spcPts val="0"/>
              </a:spcAft>
              <a:buClr>
                <a:schemeClr val="accent6"/>
              </a:buClr>
              <a:buSzPts val="1800"/>
              <a:buChar char="•"/>
              <a:defRPr/>
            </a:lvl2pPr>
            <a:lvl3pPr indent="-342900" lvl="2" marL="1371600" algn="l">
              <a:lnSpc>
                <a:spcPct val="100000"/>
              </a:lnSpc>
              <a:spcBef>
                <a:spcPts val="360"/>
              </a:spcBef>
              <a:spcAft>
                <a:spcPts val="0"/>
              </a:spcAft>
              <a:buClr>
                <a:schemeClr val="accent6"/>
              </a:buClr>
              <a:buSzPts val="1800"/>
              <a:buChar char="•"/>
              <a:defRPr/>
            </a:lvl3pPr>
            <a:lvl4pPr indent="-342900" lvl="3" marL="1828800" algn="l">
              <a:lnSpc>
                <a:spcPct val="100000"/>
              </a:lnSpc>
              <a:spcBef>
                <a:spcPts val="360"/>
              </a:spcBef>
              <a:spcAft>
                <a:spcPts val="0"/>
              </a:spcAft>
              <a:buClr>
                <a:schemeClr val="accent6"/>
              </a:buClr>
              <a:buSzPts val="1800"/>
              <a:buChar char="•"/>
              <a:defRPr/>
            </a:lvl4pPr>
            <a:lvl5pPr indent="-342900" lvl="4" marL="2286000" algn="l">
              <a:lnSpc>
                <a:spcPct val="100000"/>
              </a:lnSpc>
              <a:spcBef>
                <a:spcPts val="360"/>
              </a:spcBef>
              <a:spcAft>
                <a:spcPts val="0"/>
              </a:spcAft>
              <a:buClr>
                <a:schemeClr val="accent6"/>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14" name="Google Shape;114;p21"/>
          <p:cNvSpPr txBox="1"/>
          <p:nvPr>
            <p:ph idx="6" type="body"/>
          </p:nvPr>
        </p:nvSpPr>
        <p:spPr>
          <a:xfrm>
            <a:off x="3674073" y="5600351"/>
            <a:ext cx="2283472" cy="365125"/>
          </a:xfrm>
          <a:prstGeom prst="rect">
            <a:avLst/>
          </a:prstGeom>
          <a:noFill/>
          <a:ln>
            <a:noFill/>
          </a:ln>
        </p:spPr>
        <p:txBody>
          <a:bodyPr anchorCtr="0" anchor="ctr" bIns="45700" lIns="91425" spcFirstLastPara="1" rIns="91425" wrap="square" tIns="45700">
            <a:noAutofit/>
          </a:bodyPr>
          <a:lstStyle>
            <a:lvl1pPr indent="-228600" lvl="0" marL="457200" algn="ctr">
              <a:lnSpc>
                <a:spcPct val="100000"/>
              </a:lnSpc>
              <a:spcBef>
                <a:spcPts val="360"/>
              </a:spcBef>
              <a:spcAft>
                <a:spcPts val="0"/>
              </a:spcAft>
              <a:buClr>
                <a:schemeClr val="accent6"/>
              </a:buClr>
              <a:buSzPts val="1400"/>
              <a:buNone/>
              <a:defRPr sz="1400"/>
            </a:lvl1pPr>
            <a:lvl2pPr indent="-342900" lvl="1" marL="914400" algn="l">
              <a:lnSpc>
                <a:spcPct val="100000"/>
              </a:lnSpc>
              <a:spcBef>
                <a:spcPts val="360"/>
              </a:spcBef>
              <a:spcAft>
                <a:spcPts val="0"/>
              </a:spcAft>
              <a:buClr>
                <a:schemeClr val="accent6"/>
              </a:buClr>
              <a:buSzPts val="1800"/>
              <a:buChar char="•"/>
              <a:defRPr/>
            </a:lvl2pPr>
            <a:lvl3pPr indent="-342900" lvl="2" marL="1371600" algn="l">
              <a:lnSpc>
                <a:spcPct val="100000"/>
              </a:lnSpc>
              <a:spcBef>
                <a:spcPts val="360"/>
              </a:spcBef>
              <a:spcAft>
                <a:spcPts val="0"/>
              </a:spcAft>
              <a:buClr>
                <a:schemeClr val="accent6"/>
              </a:buClr>
              <a:buSzPts val="1800"/>
              <a:buChar char="•"/>
              <a:defRPr/>
            </a:lvl3pPr>
            <a:lvl4pPr indent="-342900" lvl="3" marL="1828800" algn="l">
              <a:lnSpc>
                <a:spcPct val="100000"/>
              </a:lnSpc>
              <a:spcBef>
                <a:spcPts val="360"/>
              </a:spcBef>
              <a:spcAft>
                <a:spcPts val="0"/>
              </a:spcAft>
              <a:buClr>
                <a:schemeClr val="accent6"/>
              </a:buClr>
              <a:buSzPts val="1800"/>
              <a:buChar char="•"/>
              <a:defRPr/>
            </a:lvl4pPr>
            <a:lvl5pPr indent="-342900" lvl="4" marL="2286000" algn="l">
              <a:lnSpc>
                <a:spcPct val="100000"/>
              </a:lnSpc>
              <a:spcBef>
                <a:spcPts val="360"/>
              </a:spcBef>
              <a:spcAft>
                <a:spcPts val="0"/>
              </a:spcAft>
              <a:buClr>
                <a:schemeClr val="accent6"/>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15" name="Google Shape;115;p21"/>
          <p:cNvSpPr/>
          <p:nvPr>
            <p:ph idx="7" type="pic"/>
          </p:nvPr>
        </p:nvSpPr>
        <p:spPr>
          <a:xfrm>
            <a:off x="6275817" y="2393215"/>
            <a:ext cx="2596896" cy="2596896"/>
          </a:xfrm>
          <a:prstGeom prst="rect">
            <a:avLst/>
          </a:prstGeom>
          <a:solidFill>
            <a:srgbClr val="E3E5BC"/>
          </a:solidFill>
          <a:ln>
            <a:noFill/>
          </a:ln>
        </p:spPr>
      </p:sp>
      <p:sp>
        <p:nvSpPr>
          <p:cNvPr id="116" name="Google Shape;116;p21"/>
          <p:cNvSpPr txBox="1"/>
          <p:nvPr>
            <p:ph idx="8" type="body"/>
          </p:nvPr>
        </p:nvSpPr>
        <p:spPr>
          <a:xfrm>
            <a:off x="6274589" y="4990707"/>
            <a:ext cx="2598737" cy="1109662"/>
          </a:xfrm>
          <a:prstGeom prst="rect">
            <a:avLst/>
          </a:prstGeom>
          <a:solidFill>
            <a:schemeClr val="lt1"/>
          </a:solidFill>
          <a:ln>
            <a:noFill/>
          </a:ln>
        </p:spPr>
        <p:txBody>
          <a:bodyPr anchorCtr="0" anchor="t" bIns="45700" lIns="0" spcFirstLastPara="1" rIns="0" wrap="square" tIns="274300">
            <a:noAutofit/>
          </a:bodyPr>
          <a:lstStyle>
            <a:lvl1pPr indent="-228600" lvl="0" marL="457200" algn="ctr">
              <a:lnSpc>
                <a:spcPct val="100000"/>
              </a:lnSpc>
              <a:spcBef>
                <a:spcPts val="0"/>
              </a:spcBef>
              <a:spcAft>
                <a:spcPts val="0"/>
              </a:spcAft>
              <a:buClr>
                <a:schemeClr val="accent6"/>
              </a:buClr>
              <a:buSzPts val="1800"/>
              <a:buNone/>
              <a:defRPr b="1" sz="1800" cap="none">
                <a:solidFill>
                  <a:schemeClr val="accent6"/>
                </a:solidFill>
                <a:latin typeface="Arial"/>
                <a:ea typeface="Arial"/>
                <a:cs typeface="Arial"/>
                <a:sym typeface="Arial"/>
              </a:defRPr>
            </a:lvl1pPr>
            <a:lvl2pPr indent="-342900" lvl="1" marL="914400" algn="l">
              <a:lnSpc>
                <a:spcPct val="100000"/>
              </a:lnSpc>
              <a:spcBef>
                <a:spcPts val="360"/>
              </a:spcBef>
              <a:spcAft>
                <a:spcPts val="0"/>
              </a:spcAft>
              <a:buClr>
                <a:schemeClr val="accent6"/>
              </a:buClr>
              <a:buSzPts val="1800"/>
              <a:buChar char="•"/>
              <a:defRPr/>
            </a:lvl2pPr>
            <a:lvl3pPr indent="-342900" lvl="2" marL="1371600" algn="l">
              <a:lnSpc>
                <a:spcPct val="100000"/>
              </a:lnSpc>
              <a:spcBef>
                <a:spcPts val="360"/>
              </a:spcBef>
              <a:spcAft>
                <a:spcPts val="0"/>
              </a:spcAft>
              <a:buClr>
                <a:schemeClr val="accent6"/>
              </a:buClr>
              <a:buSzPts val="1800"/>
              <a:buChar char="•"/>
              <a:defRPr/>
            </a:lvl3pPr>
            <a:lvl4pPr indent="-342900" lvl="3" marL="1828800" algn="l">
              <a:lnSpc>
                <a:spcPct val="100000"/>
              </a:lnSpc>
              <a:spcBef>
                <a:spcPts val="360"/>
              </a:spcBef>
              <a:spcAft>
                <a:spcPts val="0"/>
              </a:spcAft>
              <a:buClr>
                <a:schemeClr val="accent6"/>
              </a:buClr>
              <a:buSzPts val="1800"/>
              <a:buChar char="•"/>
              <a:defRPr/>
            </a:lvl4pPr>
            <a:lvl5pPr indent="-342900" lvl="4" marL="2286000" algn="l">
              <a:lnSpc>
                <a:spcPct val="100000"/>
              </a:lnSpc>
              <a:spcBef>
                <a:spcPts val="360"/>
              </a:spcBef>
              <a:spcAft>
                <a:spcPts val="0"/>
              </a:spcAft>
              <a:buClr>
                <a:schemeClr val="accent6"/>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17" name="Google Shape;117;p21"/>
          <p:cNvSpPr txBox="1"/>
          <p:nvPr>
            <p:ph idx="9" type="body"/>
          </p:nvPr>
        </p:nvSpPr>
        <p:spPr>
          <a:xfrm>
            <a:off x="6432529" y="5600947"/>
            <a:ext cx="2283472" cy="365125"/>
          </a:xfrm>
          <a:prstGeom prst="rect">
            <a:avLst/>
          </a:prstGeom>
          <a:noFill/>
          <a:ln>
            <a:noFill/>
          </a:ln>
        </p:spPr>
        <p:txBody>
          <a:bodyPr anchorCtr="0" anchor="ctr" bIns="45700" lIns="91425" spcFirstLastPara="1" rIns="91425" wrap="square" tIns="45700">
            <a:noAutofit/>
          </a:bodyPr>
          <a:lstStyle>
            <a:lvl1pPr indent="-228600" lvl="0" marL="457200" algn="ctr">
              <a:lnSpc>
                <a:spcPct val="100000"/>
              </a:lnSpc>
              <a:spcBef>
                <a:spcPts val="360"/>
              </a:spcBef>
              <a:spcAft>
                <a:spcPts val="0"/>
              </a:spcAft>
              <a:buClr>
                <a:schemeClr val="accent6"/>
              </a:buClr>
              <a:buSzPts val="1400"/>
              <a:buNone/>
              <a:defRPr sz="1400"/>
            </a:lvl1pPr>
            <a:lvl2pPr indent="-342900" lvl="1" marL="914400" algn="l">
              <a:lnSpc>
                <a:spcPct val="100000"/>
              </a:lnSpc>
              <a:spcBef>
                <a:spcPts val="360"/>
              </a:spcBef>
              <a:spcAft>
                <a:spcPts val="0"/>
              </a:spcAft>
              <a:buClr>
                <a:schemeClr val="accent6"/>
              </a:buClr>
              <a:buSzPts val="1800"/>
              <a:buChar char="•"/>
              <a:defRPr/>
            </a:lvl2pPr>
            <a:lvl3pPr indent="-342900" lvl="2" marL="1371600" algn="l">
              <a:lnSpc>
                <a:spcPct val="100000"/>
              </a:lnSpc>
              <a:spcBef>
                <a:spcPts val="360"/>
              </a:spcBef>
              <a:spcAft>
                <a:spcPts val="0"/>
              </a:spcAft>
              <a:buClr>
                <a:schemeClr val="accent6"/>
              </a:buClr>
              <a:buSzPts val="1800"/>
              <a:buChar char="•"/>
              <a:defRPr/>
            </a:lvl3pPr>
            <a:lvl4pPr indent="-342900" lvl="3" marL="1828800" algn="l">
              <a:lnSpc>
                <a:spcPct val="100000"/>
              </a:lnSpc>
              <a:spcBef>
                <a:spcPts val="360"/>
              </a:spcBef>
              <a:spcAft>
                <a:spcPts val="0"/>
              </a:spcAft>
              <a:buClr>
                <a:schemeClr val="accent6"/>
              </a:buClr>
              <a:buSzPts val="1800"/>
              <a:buChar char="•"/>
              <a:defRPr/>
            </a:lvl4pPr>
            <a:lvl5pPr indent="-342900" lvl="4" marL="2286000" algn="l">
              <a:lnSpc>
                <a:spcPct val="100000"/>
              </a:lnSpc>
              <a:spcBef>
                <a:spcPts val="360"/>
              </a:spcBef>
              <a:spcAft>
                <a:spcPts val="0"/>
              </a:spcAft>
              <a:buClr>
                <a:schemeClr val="accent6"/>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18" name="Google Shape;118;p21"/>
          <p:cNvSpPr/>
          <p:nvPr>
            <p:ph idx="13" type="pic"/>
          </p:nvPr>
        </p:nvSpPr>
        <p:spPr>
          <a:xfrm>
            <a:off x="9034272" y="2393215"/>
            <a:ext cx="2596896" cy="2596896"/>
          </a:xfrm>
          <a:prstGeom prst="rect">
            <a:avLst/>
          </a:prstGeom>
          <a:solidFill>
            <a:srgbClr val="E3E5BC"/>
          </a:solidFill>
          <a:ln>
            <a:noFill/>
          </a:ln>
        </p:spPr>
      </p:sp>
      <p:sp>
        <p:nvSpPr>
          <p:cNvPr id="119" name="Google Shape;119;p21"/>
          <p:cNvSpPr txBox="1"/>
          <p:nvPr>
            <p:ph idx="14" type="body"/>
          </p:nvPr>
        </p:nvSpPr>
        <p:spPr>
          <a:xfrm>
            <a:off x="9032431" y="4990707"/>
            <a:ext cx="2598737" cy="1109662"/>
          </a:xfrm>
          <a:prstGeom prst="rect">
            <a:avLst/>
          </a:prstGeom>
          <a:solidFill>
            <a:schemeClr val="lt1"/>
          </a:solidFill>
          <a:ln>
            <a:noFill/>
          </a:ln>
        </p:spPr>
        <p:txBody>
          <a:bodyPr anchorCtr="0" anchor="t" bIns="45700" lIns="0" spcFirstLastPara="1" rIns="0" wrap="square" tIns="274300">
            <a:noAutofit/>
          </a:bodyPr>
          <a:lstStyle>
            <a:lvl1pPr indent="-228600" lvl="0" marL="457200" algn="ctr">
              <a:lnSpc>
                <a:spcPct val="100000"/>
              </a:lnSpc>
              <a:spcBef>
                <a:spcPts val="0"/>
              </a:spcBef>
              <a:spcAft>
                <a:spcPts val="0"/>
              </a:spcAft>
              <a:buClr>
                <a:schemeClr val="accent6"/>
              </a:buClr>
              <a:buSzPts val="1800"/>
              <a:buNone/>
              <a:defRPr b="1" sz="1800" cap="none">
                <a:solidFill>
                  <a:schemeClr val="accent6"/>
                </a:solidFill>
                <a:latin typeface="Arial"/>
                <a:ea typeface="Arial"/>
                <a:cs typeface="Arial"/>
                <a:sym typeface="Arial"/>
              </a:defRPr>
            </a:lvl1pPr>
            <a:lvl2pPr indent="-342900" lvl="1" marL="914400" algn="l">
              <a:lnSpc>
                <a:spcPct val="100000"/>
              </a:lnSpc>
              <a:spcBef>
                <a:spcPts val="360"/>
              </a:spcBef>
              <a:spcAft>
                <a:spcPts val="0"/>
              </a:spcAft>
              <a:buClr>
                <a:schemeClr val="accent6"/>
              </a:buClr>
              <a:buSzPts val="1800"/>
              <a:buChar char="•"/>
              <a:defRPr/>
            </a:lvl2pPr>
            <a:lvl3pPr indent="-342900" lvl="2" marL="1371600" algn="l">
              <a:lnSpc>
                <a:spcPct val="100000"/>
              </a:lnSpc>
              <a:spcBef>
                <a:spcPts val="360"/>
              </a:spcBef>
              <a:spcAft>
                <a:spcPts val="0"/>
              </a:spcAft>
              <a:buClr>
                <a:schemeClr val="accent6"/>
              </a:buClr>
              <a:buSzPts val="1800"/>
              <a:buChar char="•"/>
              <a:defRPr/>
            </a:lvl3pPr>
            <a:lvl4pPr indent="-342900" lvl="3" marL="1828800" algn="l">
              <a:lnSpc>
                <a:spcPct val="100000"/>
              </a:lnSpc>
              <a:spcBef>
                <a:spcPts val="360"/>
              </a:spcBef>
              <a:spcAft>
                <a:spcPts val="0"/>
              </a:spcAft>
              <a:buClr>
                <a:schemeClr val="accent6"/>
              </a:buClr>
              <a:buSzPts val="1800"/>
              <a:buChar char="•"/>
              <a:defRPr/>
            </a:lvl4pPr>
            <a:lvl5pPr indent="-342900" lvl="4" marL="2286000" algn="l">
              <a:lnSpc>
                <a:spcPct val="100000"/>
              </a:lnSpc>
              <a:spcBef>
                <a:spcPts val="360"/>
              </a:spcBef>
              <a:spcAft>
                <a:spcPts val="0"/>
              </a:spcAft>
              <a:buClr>
                <a:schemeClr val="accent6"/>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20" name="Google Shape;120;p21"/>
          <p:cNvSpPr txBox="1"/>
          <p:nvPr>
            <p:ph idx="15" type="body"/>
          </p:nvPr>
        </p:nvSpPr>
        <p:spPr>
          <a:xfrm>
            <a:off x="9190984" y="5600947"/>
            <a:ext cx="2283472" cy="365125"/>
          </a:xfrm>
          <a:prstGeom prst="rect">
            <a:avLst/>
          </a:prstGeom>
          <a:noFill/>
          <a:ln>
            <a:noFill/>
          </a:ln>
        </p:spPr>
        <p:txBody>
          <a:bodyPr anchorCtr="0" anchor="ctr" bIns="45700" lIns="91425" spcFirstLastPara="1" rIns="91425" wrap="square" tIns="45700">
            <a:noAutofit/>
          </a:bodyPr>
          <a:lstStyle>
            <a:lvl1pPr indent="-228600" lvl="0" marL="457200" algn="ctr">
              <a:lnSpc>
                <a:spcPct val="100000"/>
              </a:lnSpc>
              <a:spcBef>
                <a:spcPts val="360"/>
              </a:spcBef>
              <a:spcAft>
                <a:spcPts val="0"/>
              </a:spcAft>
              <a:buClr>
                <a:schemeClr val="accent6"/>
              </a:buClr>
              <a:buSzPts val="1400"/>
              <a:buNone/>
              <a:defRPr sz="1400"/>
            </a:lvl1pPr>
            <a:lvl2pPr indent="-342900" lvl="1" marL="914400" algn="l">
              <a:lnSpc>
                <a:spcPct val="100000"/>
              </a:lnSpc>
              <a:spcBef>
                <a:spcPts val="360"/>
              </a:spcBef>
              <a:spcAft>
                <a:spcPts val="0"/>
              </a:spcAft>
              <a:buClr>
                <a:schemeClr val="accent6"/>
              </a:buClr>
              <a:buSzPts val="1800"/>
              <a:buChar char="•"/>
              <a:defRPr/>
            </a:lvl2pPr>
            <a:lvl3pPr indent="-342900" lvl="2" marL="1371600" algn="l">
              <a:lnSpc>
                <a:spcPct val="100000"/>
              </a:lnSpc>
              <a:spcBef>
                <a:spcPts val="360"/>
              </a:spcBef>
              <a:spcAft>
                <a:spcPts val="0"/>
              </a:spcAft>
              <a:buClr>
                <a:schemeClr val="accent6"/>
              </a:buClr>
              <a:buSzPts val="1800"/>
              <a:buChar char="•"/>
              <a:defRPr/>
            </a:lvl3pPr>
            <a:lvl4pPr indent="-342900" lvl="3" marL="1828800" algn="l">
              <a:lnSpc>
                <a:spcPct val="100000"/>
              </a:lnSpc>
              <a:spcBef>
                <a:spcPts val="360"/>
              </a:spcBef>
              <a:spcAft>
                <a:spcPts val="0"/>
              </a:spcAft>
              <a:buClr>
                <a:schemeClr val="accent6"/>
              </a:buClr>
              <a:buSzPts val="1800"/>
              <a:buChar char="•"/>
              <a:defRPr/>
            </a:lvl4pPr>
            <a:lvl5pPr indent="-342900" lvl="4" marL="2286000" algn="l">
              <a:lnSpc>
                <a:spcPct val="100000"/>
              </a:lnSpc>
              <a:spcBef>
                <a:spcPts val="360"/>
              </a:spcBef>
              <a:spcAft>
                <a:spcPts val="0"/>
              </a:spcAft>
              <a:buClr>
                <a:schemeClr val="accent6"/>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eam x8">
  <p:cSld name="Team x8">
    <p:spTree>
      <p:nvGrpSpPr>
        <p:cNvPr id="121" name="Shape 121"/>
        <p:cNvGrpSpPr/>
        <p:nvPr/>
      </p:nvGrpSpPr>
      <p:grpSpPr>
        <a:xfrm>
          <a:off x="0" y="0"/>
          <a:ext cx="0" cy="0"/>
          <a:chOff x="0" y="0"/>
          <a:chExt cx="0" cy="0"/>
        </a:xfrm>
      </p:grpSpPr>
      <p:sp>
        <p:nvSpPr>
          <p:cNvPr id="122" name="Google Shape;122;p22"/>
          <p:cNvSpPr txBox="1"/>
          <p:nvPr>
            <p:ph type="title"/>
          </p:nvPr>
        </p:nvSpPr>
        <p:spPr>
          <a:xfrm>
            <a:off x="758952" y="539496"/>
            <a:ext cx="10671048" cy="768096"/>
          </a:xfrm>
          <a:prstGeom prst="rect">
            <a:avLst/>
          </a:prstGeom>
          <a:noFill/>
          <a:ln>
            <a:noFill/>
          </a:ln>
        </p:spPr>
        <p:txBody>
          <a:bodyPr anchorCtr="0" anchor="t" bIns="45700" lIns="91425" spcFirstLastPara="1" rIns="91425" wrap="square" tIns="45700">
            <a:noAutofit/>
          </a:bodyPr>
          <a:lstStyle>
            <a:lvl1pPr lvl="0" algn="ctr">
              <a:lnSpc>
                <a:spcPct val="100000"/>
              </a:lnSpc>
              <a:spcBef>
                <a:spcPts val="0"/>
              </a:spcBef>
              <a:spcAft>
                <a:spcPts val="0"/>
              </a:spcAft>
              <a:buClr>
                <a:schemeClr val="accent6"/>
              </a:buClr>
              <a:buSzPts val="4400"/>
              <a:buFont typeface="Arial Black"/>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23" name="Google Shape;123;p22"/>
          <p:cNvSpPr txBox="1"/>
          <p:nvPr>
            <p:ph idx="11" type="ftr"/>
          </p:nvPr>
        </p:nvSpPr>
        <p:spPr>
          <a:xfrm>
            <a:off x="621792" y="457200"/>
            <a:ext cx="3200400" cy="27432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24" name="Google Shape;124;p22"/>
          <p:cNvSpPr txBox="1"/>
          <p:nvPr>
            <p:ph idx="12" type="sldNum"/>
          </p:nvPr>
        </p:nvSpPr>
        <p:spPr>
          <a:xfrm>
            <a:off x="10945368" y="457200"/>
            <a:ext cx="987552" cy="274320"/>
          </a:xfrm>
          <a:prstGeom prst="rect">
            <a:avLst/>
          </a:prstGeom>
          <a:noFill/>
          <a:ln>
            <a:noFill/>
          </a:ln>
        </p:spPr>
        <p:txBody>
          <a:bodyPr anchorCtr="0" anchor="ctr" bIns="45700" lIns="91425" spcFirstLastPara="1" rIns="91425" wrap="square" tIns="45700">
            <a:noAutofit/>
          </a:bodyPr>
          <a:lstStyle>
            <a:lvl1pPr indent="0" lvl="0"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1pPr>
            <a:lvl2pPr indent="0" lvl="1"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2pPr>
            <a:lvl3pPr indent="0" lvl="2"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3pPr>
            <a:lvl4pPr indent="0" lvl="3"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4pPr>
            <a:lvl5pPr indent="0" lvl="4"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5pPr>
            <a:lvl6pPr indent="0" lvl="5"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6pPr>
            <a:lvl7pPr indent="0" lvl="6"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7pPr>
            <a:lvl8pPr indent="0" lvl="7"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8pPr>
            <a:lvl9pPr indent="0" lvl="8"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9pPr>
          </a:lstStyle>
          <a:p>
            <a:pPr indent="0" lvl="0" marL="0" rtl="0" algn="ctr">
              <a:spcBef>
                <a:spcPts val="0"/>
              </a:spcBef>
              <a:spcAft>
                <a:spcPts val="0"/>
              </a:spcAft>
              <a:buNone/>
            </a:pPr>
            <a:fld id="{00000000-1234-1234-1234-123412341234}" type="slidenum">
              <a:rPr lang="en-US"/>
              <a:t>‹#›</a:t>
            </a:fld>
            <a:endParaRPr/>
          </a:p>
        </p:txBody>
      </p:sp>
      <p:sp>
        <p:nvSpPr>
          <p:cNvPr id="125" name="Google Shape;125;p22"/>
          <p:cNvSpPr/>
          <p:nvPr>
            <p:ph idx="2" type="pic"/>
          </p:nvPr>
        </p:nvSpPr>
        <p:spPr>
          <a:xfrm>
            <a:off x="1271016" y="1545336"/>
            <a:ext cx="2029968" cy="1828800"/>
          </a:xfrm>
          <a:prstGeom prst="rect">
            <a:avLst/>
          </a:prstGeom>
          <a:solidFill>
            <a:srgbClr val="E3E5BC"/>
          </a:solidFill>
          <a:ln>
            <a:noFill/>
          </a:ln>
        </p:spPr>
      </p:sp>
      <p:sp>
        <p:nvSpPr>
          <p:cNvPr id="126" name="Google Shape;126;p22"/>
          <p:cNvSpPr txBox="1"/>
          <p:nvPr>
            <p:ph idx="1" type="body"/>
          </p:nvPr>
        </p:nvSpPr>
        <p:spPr>
          <a:xfrm>
            <a:off x="1271016" y="3191256"/>
            <a:ext cx="2029968" cy="694944"/>
          </a:xfrm>
          <a:prstGeom prst="rect">
            <a:avLst/>
          </a:prstGeom>
          <a:solidFill>
            <a:schemeClr val="accent4"/>
          </a:solidFill>
          <a:ln>
            <a:noFill/>
          </a:ln>
        </p:spPr>
        <p:txBody>
          <a:bodyPr anchorCtr="0" anchor="t" bIns="45700" lIns="0" spcFirstLastPara="1" rIns="0" wrap="square" tIns="155425">
            <a:noAutofit/>
          </a:bodyPr>
          <a:lstStyle>
            <a:lvl1pPr indent="-228600" lvl="0" marL="457200" algn="ctr">
              <a:lnSpc>
                <a:spcPct val="100000"/>
              </a:lnSpc>
              <a:spcBef>
                <a:spcPts val="0"/>
              </a:spcBef>
              <a:spcAft>
                <a:spcPts val="0"/>
              </a:spcAft>
              <a:buClr>
                <a:schemeClr val="accent6"/>
              </a:buClr>
              <a:buSzPts val="1400"/>
              <a:buNone/>
              <a:defRPr b="1" sz="1400" cap="none">
                <a:solidFill>
                  <a:schemeClr val="accent6"/>
                </a:solidFill>
                <a:latin typeface="Arial"/>
                <a:ea typeface="Arial"/>
                <a:cs typeface="Arial"/>
                <a:sym typeface="Arial"/>
              </a:defRPr>
            </a:lvl1pPr>
            <a:lvl2pPr indent="-342900" lvl="1" marL="914400" algn="l">
              <a:lnSpc>
                <a:spcPct val="100000"/>
              </a:lnSpc>
              <a:spcBef>
                <a:spcPts val="360"/>
              </a:spcBef>
              <a:spcAft>
                <a:spcPts val="0"/>
              </a:spcAft>
              <a:buClr>
                <a:schemeClr val="accent6"/>
              </a:buClr>
              <a:buSzPts val="1800"/>
              <a:buChar char="•"/>
              <a:defRPr/>
            </a:lvl2pPr>
            <a:lvl3pPr indent="-342900" lvl="2" marL="1371600" algn="l">
              <a:lnSpc>
                <a:spcPct val="100000"/>
              </a:lnSpc>
              <a:spcBef>
                <a:spcPts val="360"/>
              </a:spcBef>
              <a:spcAft>
                <a:spcPts val="0"/>
              </a:spcAft>
              <a:buClr>
                <a:schemeClr val="accent6"/>
              </a:buClr>
              <a:buSzPts val="1800"/>
              <a:buChar char="•"/>
              <a:defRPr/>
            </a:lvl3pPr>
            <a:lvl4pPr indent="-342900" lvl="3" marL="1828800" algn="l">
              <a:lnSpc>
                <a:spcPct val="100000"/>
              </a:lnSpc>
              <a:spcBef>
                <a:spcPts val="360"/>
              </a:spcBef>
              <a:spcAft>
                <a:spcPts val="0"/>
              </a:spcAft>
              <a:buClr>
                <a:schemeClr val="accent6"/>
              </a:buClr>
              <a:buSzPts val="1800"/>
              <a:buChar char="•"/>
              <a:defRPr/>
            </a:lvl4pPr>
            <a:lvl5pPr indent="-342900" lvl="4" marL="2286000" algn="l">
              <a:lnSpc>
                <a:spcPct val="100000"/>
              </a:lnSpc>
              <a:spcBef>
                <a:spcPts val="360"/>
              </a:spcBef>
              <a:spcAft>
                <a:spcPts val="0"/>
              </a:spcAft>
              <a:buClr>
                <a:schemeClr val="accent6"/>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27" name="Google Shape;127;p22"/>
          <p:cNvSpPr txBox="1"/>
          <p:nvPr>
            <p:ph idx="3" type="body"/>
          </p:nvPr>
        </p:nvSpPr>
        <p:spPr>
          <a:xfrm>
            <a:off x="1271016" y="3616960"/>
            <a:ext cx="2029968" cy="182880"/>
          </a:xfrm>
          <a:prstGeom prst="rect">
            <a:avLst/>
          </a:prstGeom>
          <a:noFill/>
          <a:ln>
            <a:noFill/>
          </a:ln>
        </p:spPr>
        <p:txBody>
          <a:bodyPr anchorCtr="0" anchor="ctr" bIns="45700" lIns="91425" spcFirstLastPara="1" rIns="91425" wrap="square" tIns="45700">
            <a:noAutofit/>
          </a:bodyPr>
          <a:lstStyle>
            <a:lvl1pPr indent="-228600" lvl="0" marL="457200" algn="ctr">
              <a:lnSpc>
                <a:spcPct val="100000"/>
              </a:lnSpc>
              <a:spcBef>
                <a:spcPts val="360"/>
              </a:spcBef>
              <a:spcAft>
                <a:spcPts val="0"/>
              </a:spcAft>
              <a:buClr>
                <a:schemeClr val="accent6"/>
              </a:buClr>
              <a:buSzPts val="1200"/>
              <a:buNone/>
              <a:defRPr sz="1200"/>
            </a:lvl1pPr>
            <a:lvl2pPr indent="-342900" lvl="1" marL="914400" algn="l">
              <a:lnSpc>
                <a:spcPct val="100000"/>
              </a:lnSpc>
              <a:spcBef>
                <a:spcPts val="360"/>
              </a:spcBef>
              <a:spcAft>
                <a:spcPts val="0"/>
              </a:spcAft>
              <a:buClr>
                <a:schemeClr val="accent6"/>
              </a:buClr>
              <a:buSzPts val="1800"/>
              <a:buChar char="•"/>
              <a:defRPr/>
            </a:lvl2pPr>
            <a:lvl3pPr indent="-342900" lvl="2" marL="1371600" algn="l">
              <a:lnSpc>
                <a:spcPct val="100000"/>
              </a:lnSpc>
              <a:spcBef>
                <a:spcPts val="360"/>
              </a:spcBef>
              <a:spcAft>
                <a:spcPts val="0"/>
              </a:spcAft>
              <a:buClr>
                <a:schemeClr val="accent6"/>
              </a:buClr>
              <a:buSzPts val="1800"/>
              <a:buChar char="•"/>
              <a:defRPr/>
            </a:lvl3pPr>
            <a:lvl4pPr indent="-342900" lvl="3" marL="1828800" algn="l">
              <a:lnSpc>
                <a:spcPct val="100000"/>
              </a:lnSpc>
              <a:spcBef>
                <a:spcPts val="360"/>
              </a:spcBef>
              <a:spcAft>
                <a:spcPts val="0"/>
              </a:spcAft>
              <a:buClr>
                <a:schemeClr val="accent6"/>
              </a:buClr>
              <a:buSzPts val="1800"/>
              <a:buChar char="•"/>
              <a:defRPr/>
            </a:lvl4pPr>
            <a:lvl5pPr indent="-342900" lvl="4" marL="2286000" algn="l">
              <a:lnSpc>
                <a:spcPct val="100000"/>
              </a:lnSpc>
              <a:spcBef>
                <a:spcPts val="360"/>
              </a:spcBef>
              <a:spcAft>
                <a:spcPts val="0"/>
              </a:spcAft>
              <a:buClr>
                <a:schemeClr val="accent6"/>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28" name="Google Shape;128;p22"/>
          <p:cNvSpPr/>
          <p:nvPr>
            <p:ph idx="4" type="pic"/>
          </p:nvPr>
        </p:nvSpPr>
        <p:spPr>
          <a:xfrm>
            <a:off x="1271016" y="4144264"/>
            <a:ext cx="2029968" cy="1828800"/>
          </a:xfrm>
          <a:prstGeom prst="rect">
            <a:avLst/>
          </a:prstGeom>
          <a:solidFill>
            <a:srgbClr val="E3E5BC"/>
          </a:solidFill>
          <a:ln>
            <a:noFill/>
          </a:ln>
        </p:spPr>
      </p:sp>
      <p:sp>
        <p:nvSpPr>
          <p:cNvPr id="129" name="Google Shape;129;p22"/>
          <p:cNvSpPr txBox="1"/>
          <p:nvPr>
            <p:ph idx="5" type="body"/>
          </p:nvPr>
        </p:nvSpPr>
        <p:spPr>
          <a:xfrm>
            <a:off x="1271016" y="5790184"/>
            <a:ext cx="2029968" cy="694944"/>
          </a:xfrm>
          <a:prstGeom prst="rect">
            <a:avLst/>
          </a:prstGeom>
          <a:solidFill>
            <a:schemeClr val="accent1"/>
          </a:solidFill>
          <a:ln>
            <a:noFill/>
          </a:ln>
        </p:spPr>
        <p:txBody>
          <a:bodyPr anchorCtr="0" anchor="t" bIns="45700" lIns="0" spcFirstLastPara="1" rIns="0" wrap="square" tIns="155425">
            <a:noAutofit/>
          </a:bodyPr>
          <a:lstStyle>
            <a:lvl1pPr indent="-228600" lvl="0" marL="457200" algn="ctr">
              <a:lnSpc>
                <a:spcPct val="100000"/>
              </a:lnSpc>
              <a:spcBef>
                <a:spcPts val="0"/>
              </a:spcBef>
              <a:spcAft>
                <a:spcPts val="0"/>
              </a:spcAft>
              <a:buClr>
                <a:schemeClr val="accent6"/>
              </a:buClr>
              <a:buSzPts val="1400"/>
              <a:buNone/>
              <a:defRPr b="1" sz="1400" cap="none">
                <a:solidFill>
                  <a:schemeClr val="accent6"/>
                </a:solidFill>
                <a:latin typeface="Arial"/>
                <a:ea typeface="Arial"/>
                <a:cs typeface="Arial"/>
                <a:sym typeface="Arial"/>
              </a:defRPr>
            </a:lvl1pPr>
            <a:lvl2pPr indent="-342900" lvl="1" marL="914400" algn="l">
              <a:lnSpc>
                <a:spcPct val="100000"/>
              </a:lnSpc>
              <a:spcBef>
                <a:spcPts val="360"/>
              </a:spcBef>
              <a:spcAft>
                <a:spcPts val="0"/>
              </a:spcAft>
              <a:buClr>
                <a:schemeClr val="accent6"/>
              </a:buClr>
              <a:buSzPts val="1800"/>
              <a:buChar char="•"/>
              <a:defRPr/>
            </a:lvl2pPr>
            <a:lvl3pPr indent="-342900" lvl="2" marL="1371600" algn="l">
              <a:lnSpc>
                <a:spcPct val="100000"/>
              </a:lnSpc>
              <a:spcBef>
                <a:spcPts val="360"/>
              </a:spcBef>
              <a:spcAft>
                <a:spcPts val="0"/>
              </a:spcAft>
              <a:buClr>
                <a:schemeClr val="accent6"/>
              </a:buClr>
              <a:buSzPts val="1800"/>
              <a:buChar char="•"/>
              <a:defRPr/>
            </a:lvl3pPr>
            <a:lvl4pPr indent="-342900" lvl="3" marL="1828800" algn="l">
              <a:lnSpc>
                <a:spcPct val="100000"/>
              </a:lnSpc>
              <a:spcBef>
                <a:spcPts val="360"/>
              </a:spcBef>
              <a:spcAft>
                <a:spcPts val="0"/>
              </a:spcAft>
              <a:buClr>
                <a:schemeClr val="accent6"/>
              </a:buClr>
              <a:buSzPts val="1800"/>
              <a:buChar char="•"/>
              <a:defRPr/>
            </a:lvl4pPr>
            <a:lvl5pPr indent="-342900" lvl="4" marL="2286000" algn="l">
              <a:lnSpc>
                <a:spcPct val="100000"/>
              </a:lnSpc>
              <a:spcBef>
                <a:spcPts val="360"/>
              </a:spcBef>
              <a:spcAft>
                <a:spcPts val="0"/>
              </a:spcAft>
              <a:buClr>
                <a:schemeClr val="accent6"/>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30" name="Google Shape;130;p22"/>
          <p:cNvSpPr txBox="1"/>
          <p:nvPr>
            <p:ph idx="6" type="body"/>
          </p:nvPr>
        </p:nvSpPr>
        <p:spPr>
          <a:xfrm>
            <a:off x="1271016" y="6215888"/>
            <a:ext cx="2029968" cy="182880"/>
          </a:xfrm>
          <a:prstGeom prst="rect">
            <a:avLst/>
          </a:prstGeom>
          <a:noFill/>
          <a:ln>
            <a:noFill/>
          </a:ln>
        </p:spPr>
        <p:txBody>
          <a:bodyPr anchorCtr="0" anchor="ctr" bIns="45700" lIns="91425" spcFirstLastPara="1" rIns="91425" wrap="square" tIns="45700">
            <a:noAutofit/>
          </a:bodyPr>
          <a:lstStyle>
            <a:lvl1pPr indent="-228600" lvl="0" marL="457200" algn="ctr">
              <a:lnSpc>
                <a:spcPct val="100000"/>
              </a:lnSpc>
              <a:spcBef>
                <a:spcPts val="360"/>
              </a:spcBef>
              <a:spcAft>
                <a:spcPts val="0"/>
              </a:spcAft>
              <a:buClr>
                <a:schemeClr val="accent6"/>
              </a:buClr>
              <a:buSzPts val="1200"/>
              <a:buNone/>
              <a:defRPr sz="1200"/>
            </a:lvl1pPr>
            <a:lvl2pPr indent="-342900" lvl="1" marL="914400" algn="l">
              <a:lnSpc>
                <a:spcPct val="100000"/>
              </a:lnSpc>
              <a:spcBef>
                <a:spcPts val="360"/>
              </a:spcBef>
              <a:spcAft>
                <a:spcPts val="0"/>
              </a:spcAft>
              <a:buClr>
                <a:schemeClr val="accent6"/>
              </a:buClr>
              <a:buSzPts val="1800"/>
              <a:buChar char="•"/>
              <a:defRPr/>
            </a:lvl2pPr>
            <a:lvl3pPr indent="-342900" lvl="2" marL="1371600" algn="l">
              <a:lnSpc>
                <a:spcPct val="100000"/>
              </a:lnSpc>
              <a:spcBef>
                <a:spcPts val="360"/>
              </a:spcBef>
              <a:spcAft>
                <a:spcPts val="0"/>
              </a:spcAft>
              <a:buClr>
                <a:schemeClr val="accent6"/>
              </a:buClr>
              <a:buSzPts val="1800"/>
              <a:buChar char="•"/>
              <a:defRPr/>
            </a:lvl3pPr>
            <a:lvl4pPr indent="-342900" lvl="3" marL="1828800" algn="l">
              <a:lnSpc>
                <a:spcPct val="100000"/>
              </a:lnSpc>
              <a:spcBef>
                <a:spcPts val="360"/>
              </a:spcBef>
              <a:spcAft>
                <a:spcPts val="0"/>
              </a:spcAft>
              <a:buClr>
                <a:schemeClr val="accent6"/>
              </a:buClr>
              <a:buSzPts val="1800"/>
              <a:buChar char="•"/>
              <a:defRPr/>
            </a:lvl4pPr>
            <a:lvl5pPr indent="-342900" lvl="4" marL="2286000" algn="l">
              <a:lnSpc>
                <a:spcPct val="100000"/>
              </a:lnSpc>
              <a:spcBef>
                <a:spcPts val="360"/>
              </a:spcBef>
              <a:spcAft>
                <a:spcPts val="0"/>
              </a:spcAft>
              <a:buClr>
                <a:schemeClr val="accent6"/>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31" name="Google Shape;131;p22"/>
          <p:cNvSpPr/>
          <p:nvPr>
            <p:ph idx="7" type="pic"/>
          </p:nvPr>
        </p:nvSpPr>
        <p:spPr>
          <a:xfrm>
            <a:off x="3828288" y="1545336"/>
            <a:ext cx="2029968" cy="1828800"/>
          </a:xfrm>
          <a:prstGeom prst="rect">
            <a:avLst/>
          </a:prstGeom>
          <a:solidFill>
            <a:srgbClr val="E3E5BC"/>
          </a:solidFill>
          <a:ln>
            <a:noFill/>
          </a:ln>
        </p:spPr>
      </p:sp>
      <p:sp>
        <p:nvSpPr>
          <p:cNvPr id="132" name="Google Shape;132;p22"/>
          <p:cNvSpPr txBox="1"/>
          <p:nvPr>
            <p:ph idx="8" type="body"/>
          </p:nvPr>
        </p:nvSpPr>
        <p:spPr>
          <a:xfrm>
            <a:off x="3828288" y="3191256"/>
            <a:ext cx="2029968" cy="694944"/>
          </a:xfrm>
          <a:prstGeom prst="rect">
            <a:avLst/>
          </a:prstGeom>
          <a:solidFill>
            <a:schemeClr val="accent1"/>
          </a:solidFill>
          <a:ln>
            <a:noFill/>
          </a:ln>
        </p:spPr>
        <p:txBody>
          <a:bodyPr anchorCtr="0" anchor="t" bIns="45700" lIns="0" spcFirstLastPara="1" rIns="0" wrap="square" tIns="155425">
            <a:noAutofit/>
          </a:bodyPr>
          <a:lstStyle>
            <a:lvl1pPr indent="-228600" lvl="0" marL="457200" algn="ctr">
              <a:lnSpc>
                <a:spcPct val="100000"/>
              </a:lnSpc>
              <a:spcBef>
                <a:spcPts val="0"/>
              </a:spcBef>
              <a:spcAft>
                <a:spcPts val="0"/>
              </a:spcAft>
              <a:buClr>
                <a:schemeClr val="accent6"/>
              </a:buClr>
              <a:buSzPts val="1400"/>
              <a:buNone/>
              <a:defRPr b="1" sz="1400" cap="none">
                <a:solidFill>
                  <a:schemeClr val="accent6"/>
                </a:solidFill>
                <a:latin typeface="Arial"/>
                <a:ea typeface="Arial"/>
                <a:cs typeface="Arial"/>
                <a:sym typeface="Arial"/>
              </a:defRPr>
            </a:lvl1pPr>
            <a:lvl2pPr indent="-342900" lvl="1" marL="914400" algn="l">
              <a:lnSpc>
                <a:spcPct val="100000"/>
              </a:lnSpc>
              <a:spcBef>
                <a:spcPts val="360"/>
              </a:spcBef>
              <a:spcAft>
                <a:spcPts val="0"/>
              </a:spcAft>
              <a:buClr>
                <a:schemeClr val="accent6"/>
              </a:buClr>
              <a:buSzPts val="1800"/>
              <a:buChar char="•"/>
              <a:defRPr/>
            </a:lvl2pPr>
            <a:lvl3pPr indent="-342900" lvl="2" marL="1371600" algn="l">
              <a:lnSpc>
                <a:spcPct val="100000"/>
              </a:lnSpc>
              <a:spcBef>
                <a:spcPts val="360"/>
              </a:spcBef>
              <a:spcAft>
                <a:spcPts val="0"/>
              </a:spcAft>
              <a:buClr>
                <a:schemeClr val="accent6"/>
              </a:buClr>
              <a:buSzPts val="1800"/>
              <a:buChar char="•"/>
              <a:defRPr/>
            </a:lvl3pPr>
            <a:lvl4pPr indent="-342900" lvl="3" marL="1828800" algn="l">
              <a:lnSpc>
                <a:spcPct val="100000"/>
              </a:lnSpc>
              <a:spcBef>
                <a:spcPts val="360"/>
              </a:spcBef>
              <a:spcAft>
                <a:spcPts val="0"/>
              </a:spcAft>
              <a:buClr>
                <a:schemeClr val="accent6"/>
              </a:buClr>
              <a:buSzPts val="1800"/>
              <a:buChar char="•"/>
              <a:defRPr/>
            </a:lvl4pPr>
            <a:lvl5pPr indent="-342900" lvl="4" marL="2286000" algn="l">
              <a:lnSpc>
                <a:spcPct val="100000"/>
              </a:lnSpc>
              <a:spcBef>
                <a:spcPts val="360"/>
              </a:spcBef>
              <a:spcAft>
                <a:spcPts val="0"/>
              </a:spcAft>
              <a:buClr>
                <a:schemeClr val="accent6"/>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33" name="Google Shape;133;p22"/>
          <p:cNvSpPr txBox="1"/>
          <p:nvPr>
            <p:ph idx="9" type="body"/>
          </p:nvPr>
        </p:nvSpPr>
        <p:spPr>
          <a:xfrm>
            <a:off x="3828288" y="3616960"/>
            <a:ext cx="2029968" cy="182880"/>
          </a:xfrm>
          <a:prstGeom prst="rect">
            <a:avLst/>
          </a:prstGeom>
          <a:noFill/>
          <a:ln>
            <a:noFill/>
          </a:ln>
        </p:spPr>
        <p:txBody>
          <a:bodyPr anchorCtr="0" anchor="ctr" bIns="45700" lIns="91425" spcFirstLastPara="1" rIns="91425" wrap="square" tIns="45700">
            <a:noAutofit/>
          </a:bodyPr>
          <a:lstStyle>
            <a:lvl1pPr indent="-228600" lvl="0" marL="457200" algn="ctr">
              <a:lnSpc>
                <a:spcPct val="100000"/>
              </a:lnSpc>
              <a:spcBef>
                <a:spcPts val="360"/>
              </a:spcBef>
              <a:spcAft>
                <a:spcPts val="0"/>
              </a:spcAft>
              <a:buClr>
                <a:schemeClr val="accent6"/>
              </a:buClr>
              <a:buSzPts val="1200"/>
              <a:buNone/>
              <a:defRPr sz="1200"/>
            </a:lvl1pPr>
            <a:lvl2pPr indent="-342900" lvl="1" marL="914400" algn="l">
              <a:lnSpc>
                <a:spcPct val="100000"/>
              </a:lnSpc>
              <a:spcBef>
                <a:spcPts val="360"/>
              </a:spcBef>
              <a:spcAft>
                <a:spcPts val="0"/>
              </a:spcAft>
              <a:buClr>
                <a:schemeClr val="accent6"/>
              </a:buClr>
              <a:buSzPts val="1800"/>
              <a:buChar char="•"/>
              <a:defRPr/>
            </a:lvl2pPr>
            <a:lvl3pPr indent="-342900" lvl="2" marL="1371600" algn="l">
              <a:lnSpc>
                <a:spcPct val="100000"/>
              </a:lnSpc>
              <a:spcBef>
                <a:spcPts val="360"/>
              </a:spcBef>
              <a:spcAft>
                <a:spcPts val="0"/>
              </a:spcAft>
              <a:buClr>
                <a:schemeClr val="accent6"/>
              </a:buClr>
              <a:buSzPts val="1800"/>
              <a:buChar char="•"/>
              <a:defRPr/>
            </a:lvl3pPr>
            <a:lvl4pPr indent="-342900" lvl="3" marL="1828800" algn="l">
              <a:lnSpc>
                <a:spcPct val="100000"/>
              </a:lnSpc>
              <a:spcBef>
                <a:spcPts val="360"/>
              </a:spcBef>
              <a:spcAft>
                <a:spcPts val="0"/>
              </a:spcAft>
              <a:buClr>
                <a:schemeClr val="accent6"/>
              </a:buClr>
              <a:buSzPts val="1800"/>
              <a:buChar char="•"/>
              <a:defRPr/>
            </a:lvl4pPr>
            <a:lvl5pPr indent="-342900" lvl="4" marL="2286000" algn="l">
              <a:lnSpc>
                <a:spcPct val="100000"/>
              </a:lnSpc>
              <a:spcBef>
                <a:spcPts val="360"/>
              </a:spcBef>
              <a:spcAft>
                <a:spcPts val="0"/>
              </a:spcAft>
              <a:buClr>
                <a:schemeClr val="accent6"/>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34" name="Google Shape;134;p22"/>
          <p:cNvSpPr/>
          <p:nvPr>
            <p:ph idx="13" type="pic"/>
          </p:nvPr>
        </p:nvSpPr>
        <p:spPr>
          <a:xfrm>
            <a:off x="3828288" y="4144264"/>
            <a:ext cx="2029968" cy="1828800"/>
          </a:xfrm>
          <a:prstGeom prst="rect">
            <a:avLst/>
          </a:prstGeom>
          <a:solidFill>
            <a:srgbClr val="E3E5BC"/>
          </a:solidFill>
          <a:ln>
            <a:noFill/>
          </a:ln>
        </p:spPr>
      </p:sp>
      <p:sp>
        <p:nvSpPr>
          <p:cNvPr id="135" name="Google Shape;135;p22"/>
          <p:cNvSpPr txBox="1"/>
          <p:nvPr>
            <p:ph idx="14" type="body"/>
          </p:nvPr>
        </p:nvSpPr>
        <p:spPr>
          <a:xfrm>
            <a:off x="3828288" y="5790184"/>
            <a:ext cx="2029968" cy="694944"/>
          </a:xfrm>
          <a:prstGeom prst="rect">
            <a:avLst/>
          </a:prstGeom>
          <a:solidFill>
            <a:schemeClr val="accent4"/>
          </a:solidFill>
          <a:ln>
            <a:noFill/>
          </a:ln>
        </p:spPr>
        <p:txBody>
          <a:bodyPr anchorCtr="0" anchor="t" bIns="45700" lIns="0" spcFirstLastPara="1" rIns="0" wrap="square" tIns="155425">
            <a:noAutofit/>
          </a:bodyPr>
          <a:lstStyle>
            <a:lvl1pPr indent="-228600" lvl="0" marL="457200" algn="ctr">
              <a:lnSpc>
                <a:spcPct val="100000"/>
              </a:lnSpc>
              <a:spcBef>
                <a:spcPts val="0"/>
              </a:spcBef>
              <a:spcAft>
                <a:spcPts val="0"/>
              </a:spcAft>
              <a:buClr>
                <a:schemeClr val="accent6"/>
              </a:buClr>
              <a:buSzPts val="1400"/>
              <a:buNone/>
              <a:defRPr b="1" sz="1400" cap="none">
                <a:solidFill>
                  <a:schemeClr val="accent6"/>
                </a:solidFill>
                <a:latin typeface="Arial"/>
                <a:ea typeface="Arial"/>
                <a:cs typeface="Arial"/>
                <a:sym typeface="Arial"/>
              </a:defRPr>
            </a:lvl1pPr>
            <a:lvl2pPr indent="-342900" lvl="1" marL="914400" algn="l">
              <a:lnSpc>
                <a:spcPct val="100000"/>
              </a:lnSpc>
              <a:spcBef>
                <a:spcPts val="360"/>
              </a:spcBef>
              <a:spcAft>
                <a:spcPts val="0"/>
              </a:spcAft>
              <a:buClr>
                <a:schemeClr val="accent6"/>
              </a:buClr>
              <a:buSzPts val="1800"/>
              <a:buChar char="•"/>
              <a:defRPr/>
            </a:lvl2pPr>
            <a:lvl3pPr indent="-342900" lvl="2" marL="1371600" algn="l">
              <a:lnSpc>
                <a:spcPct val="100000"/>
              </a:lnSpc>
              <a:spcBef>
                <a:spcPts val="360"/>
              </a:spcBef>
              <a:spcAft>
                <a:spcPts val="0"/>
              </a:spcAft>
              <a:buClr>
                <a:schemeClr val="accent6"/>
              </a:buClr>
              <a:buSzPts val="1800"/>
              <a:buChar char="•"/>
              <a:defRPr/>
            </a:lvl3pPr>
            <a:lvl4pPr indent="-342900" lvl="3" marL="1828800" algn="l">
              <a:lnSpc>
                <a:spcPct val="100000"/>
              </a:lnSpc>
              <a:spcBef>
                <a:spcPts val="360"/>
              </a:spcBef>
              <a:spcAft>
                <a:spcPts val="0"/>
              </a:spcAft>
              <a:buClr>
                <a:schemeClr val="accent6"/>
              </a:buClr>
              <a:buSzPts val="1800"/>
              <a:buChar char="•"/>
              <a:defRPr/>
            </a:lvl4pPr>
            <a:lvl5pPr indent="-342900" lvl="4" marL="2286000" algn="l">
              <a:lnSpc>
                <a:spcPct val="100000"/>
              </a:lnSpc>
              <a:spcBef>
                <a:spcPts val="360"/>
              </a:spcBef>
              <a:spcAft>
                <a:spcPts val="0"/>
              </a:spcAft>
              <a:buClr>
                <a:schemeClr val="accent6"/>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36" name="Google Shape;136;p22"/>
          <p:cNvSpPr txBox="1"/>
          <p:nvPr>
            <p:ph idx="15" type="body"/>
          </p:nvPr>
        </p:nvSpPr>
        <p:spPr>
          <a:xfrm>
            <a:off x="3828288" y="6215888"/>
            <a:ext cx="2029968" cy="182880"/>
          </a:xfrm>
          <a:prstGeom prst="rect">
            <a:avLst/>
          </a:prstGeom>
          <a:noFill/>
          <a:ln>
            <a:noFill/>
          </a:ln>
        </p:spPr>
        <p:txBody>
          <a:bodyPr anchorCtr="0" anchor="ctr" bIns="45700" lIns="91425" spcFirstLastPara="1" rIns="91425" wrap="square" tIns="45700">
            <a:noAutofit/>
          </a:bodyPr>
          <a:lstStyle>
            <a:lvl1pPr indent="-228600" lvl="0" marL="457200" algn="ctr">
              <a:lnSpc>
                <a:spcPct val="100000"/>
              </a:lnSpc>
              <a:spcBef>
                <a:spcPts val="360"/>
              </a:spcBef>
              <a:spcAft>
                <a:spcPts val="0"/>
              </a:spcAft>
              <a:buClr>
                <a:schemeClr val="accent6"/>
              </a:buClr>
              <a:buSzPts val="1200"/>
              <a:buNone/>
              <a:defRPr sz="1200"/>
            </a:lvl1pPr>
            <a:lvl2pPr indent="-342900" lvl="1" marL="914400" algn="l">
              <a:lnSpc>
                <a:spcPct val="100000"/>
              </a:lnSpc>
              <a:spcBef>
                <a:spcPts val="360"/>
              </a:spcBef>
              <a:spcAft>
                <a:spcPts val="0"/>
              </a:spcAft>
              <a:buClr>
                <a:schemeClr val="accent6"/>
              </a:buClr>
              <a:buSzPts val="1800"/>
              <a:buChar char="•"/>
              <a:defRPr/>
            </a:lvl2pPr>
            <a:lvl3pPr indent="-342900" lvl="2" marL="1371600" algn="l">
              <a:lnSpc>
                <a:spcPct val="100000"/>
              </a:lnSpc>
              <a:spcBef>
                <a:spcPts val="360"/>
              </a:spcBef>
              <a:spcAft>
                <a:spcPts val="0"/>
              </a:spcAft>
              <a:buClr>
                <a:schemeClr val="accent6"/>
              </a:buClr>
              <a:buSzPts val="1800"/>
              <a:buChar char="•"/>
              <a:defRPr/>
            </a:lvl3pPr>
            <a:lvl4pPr indent="-342900" lvl="3" marL="1828800" algn="l">
              <a:lnSpc>
                <a:spcPct val="100000"/>
              </a:lnSpc>
              <a:spcBef>
                <a:spcPts val="360"/>
              </a:spcBef>
              <a:spcAft>
                <a:spcPts val="0"/>
              </a:spcAft>
              <a:buClr>
                <a:schemeClr val="accent6"/>
              </a:buClr>
              <a:buSzPts val="1800"/>
              <a:buChar char="•"/>
              <a:defRPr/>
            </a:lvl4pPr>
            <a:lvl5pPr indent="-342900" lvl="4" marL="2286000" algn="l">
              <a:lnSpc>
                <a:spcPct val="100000"/>
              </a:lnSpc>
              <a:spcBef>
                <a:spcPts val="360"/>
              </a:spcBef>
              <a:spcAft>
                <a:spcPts val="0"/>
              </a:spcAft>
              <a:buClr>
                <a:schemeClr val="accent6"/>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37" name="Google Shape;137;p22"/>
          <p:cNvSpPr/>
          <p:nvPr>
            <p:ph idx="16" type="pic"/>
          </p:nvPr>
        </p:nvSpPr>
        <p:spPr>
          <a:xfrm>
            <a:off x="6385560" y="1545336"/>
            <a:ext cx="2029968" cy="1828800"/>
          </a:xfrm>
          <a:prstGeom prst="rect">
            <a:avLst/>
          </a:prstGeom>
          <a:solidFill>
            <a:srgbClr val="E3E5BC"/>
          </a:solidFill>
          <a:ln>
            <a:noFill/>
          </a:ln>
        </p:spPr>
      </p:sp>
      <p:sp>
        <p:nvSpPr>
          <p:cNvPr id="138" name="Google Shape;138;p22"/>
          <p:cNvSpPr txBox="1"/>
          <p:nvPr>
            <p:ph idx="17" type="body"/>
          </p:nvPr>
        </p:nvSpPr>
        <p:spPr>
          <a:xfrm>
            <a:off x="6385560" y="3191256"/>
            <a:ext cx="2029968" cy="694944"/>
          </a:xfrm>
          <a:prstGeom prst="rect">
            <a:avLst/>
          </a:prstGeom>
          <a:solidFill>
            <a:schemeClr val="accent4"/>
          </a:solidFill>
          <a:ln>
            <a:noFill/>
          </a:ln>
        </p:spPr>
        <p:txBody>
          <a:bodyPr anchorCtr="0" anchor="t" bIns="45700" lIns="0" spcFirstLastPara="1" rIns="0" wrap="square" tIns="155425">
            <a:noAutofit/>
          </a:bodyPr>
          <a:lstStyle>
            <a:lvl1pPr indent="-228600" lvl="0" marL="457200" algn="ctr">
              <a:lnSpc>
                <a:spcPct val="100000"/>
              </a:lnSpc>
              <a:spcBef>
                <a:spcPts val="0"/>
              </a:spcBef>
              <a:spcAft>
                <a:spcPts val="0"/>
              </a:spcAft>
              <a:buClr>
                <a:schemeClr val="accent6"/>
              </a:buClr>
              <a:buSzPts val="1400"/>
              <a:buNone/>
              <a:defRPr b="1" sz="1400" cap="none">
                <a:solidFill>
                  <a:schemeClr val="accent6"/>
                </a:solidFill>
                <a:latin typeface="Arial"/>
                <a:ea typeface="Arial"/>
                <a:cs typeface="Arial"/>
                <a:sym typeface="Arial"/>
              </a:defRPr>
            </a:lvl1pPr>
            <a:lvl2pPr indent="-342900" lvl="1" marL="914400" algn="l">
              <a:lnSpc>
                <a:spcPct val="100000"/>
              </a:lnSpc>
              <a:spcBef>
                <a:spcPts val="360"/>
              </a:spcBef>
              <a:spcAft>
                <a:spcPts val="0"/>
              </a:spcAft>
              <a:buClr>
                <a:schemeClr val="accent6"/>
              </a:buClr>
              <a:buSzPts val="1800"/>
              <a:buChar char="•"/>
              <a:defRPr/>
            </a:lvl2pPr>
            <a:lvl3pPr indent="-342900" lvl="2" marL="1371600" algn="l">
              <a:lnSpc>
                <a:spcPct val="100000"/>
              </a:lnSpc>
              <a:spcBef>
                <a:spcPts val="360"/>
              </a:spcBef>
              <a:spcAft>
                <a:spcPts val="0"/>
              </a:spcAft>
              <a:buClr>
                <a:schemeClr val="accent6"/>
              </a:buClr>
              <a:buSzPts val="1800"/>
              <a:buChar char="•"/>
              <a:defRPr/>
            </a:lvl3pPr>
            <a:lvl4pPr indent="-342900" lvl="3" marL="1828800" algn="l">
              <a:lnSpc>
                <a:spcPct val="100000"/>
              </a:lnSpc>
              <a:spcBef>
                <a:spcPts val="360"/>
              </a:spcBef>
              <a:spcAft>
                <a:spcPts val="0"/>
              </a:spcAft>
              <a:buClr>
                <a:schemeClr val="accent6"/>
              </a:buClr>
              <a:buSzPts val="1800"/>
              <a:buChar char="•"/>
              <a:defRPr/>
            </a:lvl4pPr>
            <a:lvl5pPr indent="-342900" lvl="4" marL="2286000" algn="l">
              <a:lnSpc>
                <a:spcPct val="100000"/>
              </a:lnSpc>
              <a:spcBef>
                <a:spcPts val="360"/>
              </a:spcBef>
              <a:spcAft>
                <a:spcPts val="0"/>
              </a:spcAft>
              <a:buClr>
                <a:schemeClr val="accent6"/>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39" name="Google Shape;139;p22"/>
          <p:cNvSpPr txBox="1"/>
          <p:nvPr>
            <p:ph idx="18" type="body"/>
          </p:nvPr>
        </p:nvSpPr>
        <p:spPr>
          <a:xfrm>
            <a:off x="6385560" y="3616960"/>
            <a:ext cx="2029968" cy="182880"/>
          </a:xfrm>
          <a:prstGeom prst="rect">
            <a:avLst/>
          </a:prstGeom>
          <a:noFill/>
          <a:ln>
            <a:noFill/>
          </a:ln>
        </p:spPr>
        <p:txBody>
          <a:bodyPr anchorCtr="0" anchor="ctr" bIns="45700" lIns="91425" spcFirstLastPara="1" rIns="91425" wrap="square" tIns="45700">
            <a:noAutofit/>
          </a:bodyPr>
          <a:lstStyle>
            <a:lvl1pPr indent="-228600" lvl="0" marL="457200" algn="ctr">
              <a:lnSpc>
                <a:spcPct val="100000"/>
              </a:lnSpc>
              <a:spcBef>
                <a:spcPts val="360"/>
              </a:spcBef>
              <a:spcAft>
                <a:spcPts val="0"/>
              </a:spcAft>
              <a:buClr>
                <a:schemeClr val="accent6"/>
              </a:buClr>
              <a:buSzPts val="1200"/>
              <a:buNone/>
              <a:defRPr sz="1200"/>
            </a:lvl1pPr>
            <a:lvl2pPr indent="-342900" lvl="1" marL="914400" algn="l">
              <a:lnSpc>
                <a:spcPct val="100000"/>
              </a:lnSpc>
              <a:spcBef>
                <a:spcPts val="360"/>
              </a:spcBef>
              <a:spcAft>
                <a:spcPts val="0"/>
              </a:spcAft>
              <a:buClr>
                <a:schemeClr val="accent6"/>
              </a:buClr>
              <a:buSzPts val="1800"/>
              <a:buChar char="•"/>
              <a:defRPr/>
            </a:lvl2pPr>
            <a:lvl3pPr indent="-342900" lvl="2" marL="1371600" algn="l">
              <a:lnSpc>
                <a:spcPct val="100000"/>
              </a:lnSpc>
              <a:spcBef>
                <a:spcPts val="360"/>
              </a:spcBef>
              <a:spcAft>
                <a:spcPts val="0"/>
              </a:spcAft>
              <a:buClr>
                <a:schemeClr val="accent6"/>
              </a:buClr>
              <a:buSzPts val="1800"/>
              <a:buChar char="•"/>
              <a:defRPr/>
            </a:lvl3pPr>
            <a:lvl4pPr indent="-342900" lvl="3" marL="1828800" algn="l">
              <a:lnSpc>
                <a:spcPct val="100000"/>
              </a:lnSpc>
              <a:spcBef>
                <a:spcPts val="360"/>
              </a:spcBef>
              <a:spcAft>
                <a:spcPts val="0"/>
              </a:spcAft>
              <a:buClr>
                <a:schemeClr val="accent6"/>
              </a:buClr>
              <a:buSzPts val="1800"/>
              <a:buChar char="•"/>
              <a:defRPr/>
            </a:lvl4pPr>
            <a:lvl5pPr indent="-342900" lvl="4" marL="2286000" algn="l">
              <a:lnSpc>
                <a:spcPct val="100000"/>
              </a:lnSpc>
              <a:spcBef>
                <a:spcPts val="360"/>
              </a:spcBef>
              <a:spcAft>
                <a:spcPts val="0"/>
              </a:spcAft>
              <a:buClr>
                <a:schemeClr val="accent6"/>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40" name="Google Shape;140;p22"/>
          <p:cNvSpPr/>
          <p:nvPr>
            <p:ph idx="19" type="pic"/>
          </p:nvPr>
        </p:nvSpPr>
        <p:spPr>
          <a:xfrm>
            <a:off x="6385560" y="4144264"/>
            <a:ext cx="2029968" cy="1828800"/>
          </a:xfrm>
          <a:prstGeom prst="rect">
            <a:avLst/>
          </a:prstGeom>
          <a:solidFill>
            <a:srgbClr val="E3E5BC"/>
          </a:solidFill>
          <a:ln>
            <a:noFill/>
          </a:ln>
        </p:spPr>
      </p:sp>
      <p:sp>
        <p:nvSpPr>
          <p:cNvPr id="141" name="Google Shape;141;p22"/>
          <p:cNvSpPr txBox="1"/>
          <p:nvPr>
            <p:ph idx="20" type="body"/>
          </p:nvPr>
        </p:nvSpPr>
        <p:spPr>
          <a:xfrm>
            <a:off x="6385560" y="5790184"/>
            <a:ext cx="2029968" cy="694944"/>
          </a:xfrm>
          <a:prstGeom prst="rect">
            <a:avLst/>
          </a:prstGeom>
          <a:solidFill>
            <a:schemeClr val="accent1"/>
          </a:solidFill>
          <a:ln>
            <a:noFill/>
          </a:ln>
        </p:spPr>
        <p:txBody>
          <a:bodyPr anchorCtr="0" anchor="t" bIns="45700" lIns="0" spcFirstLastPara="1" rIns="0" wrap="square" tIns="155425">
            <a:noAutofit/>
          </a:bodyPr>
          <a:lstStyle>
            <a:lvl1pPr indent="-228600" lvl="0" marL="457200" algn="ctr">
              <a:lnSpc>
                <a:spcPct val="100000"/>
              </a:lnSpc>
              <a:spcBef>
                <a:spcPts val="0"/>
              </a:spcBef>
              <a:spcAft>
                <a:spcPts val="0"/>
              </a:spcAft>
              <a:buClr>
                <a:schemeClr val="accent6"/>
              </a:buClr>
              <a:buSzPts val="1400"/>
              <a:buNone/>
              <a:defRPr b="1" sz="1400" cap="none">
                <a:solidFill>
                  <a:schemeClr val="accent6"/>
                </a:solidFill>
                <a:latin typeface="Arial"/>
                <a:ea typeface="Arial"/>
                <a:cs typeface="Arial"/>
                <a:sym typeface="Arial"/>
              </a:defRPr>
            </a:lvl1pPr>
            <a:lvl2pPr indent="-342900" lvl="1" marL="914400" algn="l">
              <a:lnSpc>
                <a:spcPct val="100000"/>
              </a:lnSpc>
              <a:spcBef>
                <a:spcPts val="360"/>
              </a:spcBef>
              <a:spcAft>
                <a:spcPts val="0"/>
              </a:spcAft>
              <a:buClr>
                <a:schemeClr val="accent6"/>
              </a:buClr>
              <a:buSzPts val="1800"/>
              <a:buChar char="•"/>
              <a:defRPr/>
            </a:lvl2pPr>
            <a:lvl3pPr indent="-342900" lvl="2" marL="1371600" algn="l">
              <a:lnSpc>
                <a:spcPct val="100000"/>
              </a:lnSpc>
              <a:spcBef>
                <a:spcPts val="360"/>
              </a:spcBef>
              <a:spcAft>
                <a:spcPts val="0"/>
              </a:spcAft>
              <a:buClr>
                <a:schemeClr val="accent6"/>
              </a:buClr>
              <a:buSzPts val="1800"/>
              <a:buChar char="•"/>
              <a:defRPr/>
            </a:lvl3pPr>
            <a:lvl4pPr indent="-342900" lvl="3" marL="1828800" algn="l">
              <a:lnSpc>
                <a:spcPct val="100000"/>
              </a:lnSpc>
              <a:spcBef>
                <a:spcPts val="360"/>
              </a:spcBef>
              <a:spcAft>
                <a:spcPts val="0"/>
              </a:spcAft>
              <a:buClr>
                <a:schemeClr val="accent6"/>
              </a:buClr>
              <a:buSzPts val="1800"/>
              <a:buChar char="•"/>
              <a:defRPr/>
            </a:lvl4pPr>
            <a:lvl5pPr indent="-342900" lvl="4" marL="2286000" algn="l">
              <a:lnSpc>
                <a:spcPct val="100000"/>
              </a:lnSpc>
              <a:spcBef>
                <a:spcPts val="360"/>
              </a:spcBef>
              <a:spcAft>
                <a:spcPts val="0"/>
              </a:spcAft>
              <a:buClr>
                <a:schemeClr val="accent6"/>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42" name="Google Shape;142;p22"/>
          <p:cNvSpPr txBox="1"/>
          <p:nvPr>
            <p:ph idx="21" type="body"/>
          </p:nvPr>
        </p:nvSpPr>
        <p:spPr>
          <a:xfrm>
            <a:off x="6385560" y="6215888"/>
            <a:ext cx="2029968" cy="182880"/>
          </a:xfrm>
          <a:prstGeom prst="rect">
            <a:avLst/>
          </a:prstGeom>
          <a:noFill/>
          <a:ln>
            <a:noFill/>
          </a:ln>
        </p:spPr>
        <p:txBody>
          <a:bodyPr anchorCtr="0" anchor="ctr" bIns="45700" lIns="91425" spcFirstLastPara="1" rIns="91425" wrap="square" tIns="45700">
            <a:noAutofit/>
          </a:bodyPr>
          <a:lstStyle>
            <a:lvl1pPr indent="-228600" lvl="0" marL="457200" algn="ctr">
              <a:lnSpc>
                <a:spcPct val="100000"/>
              </a:lnSpc>
              <a:spcBef>
                <a:spcPts val="360"/>
              </a:spcBef>
              <a:spcAft>
                <a:spcPts val="0"/>
              </a:spcAft>
              <a:buClr>
                <a:schemeClr val="accent6"/>
              </a:buClr>
              <a:buSzPts val="1200"/>
              <a:buNone/>
              <a:defRPr sz="1200"/>
            </a:lvl1pPr>
            <a:lvl2pPr indent="-342900" lvl="1" marL="914400" algn="l">
              <a:lnSpc>
                <a:spcPct val="100000"/>
              </a:lnSpc>
              <a:spcBef>
                <a:spcPts val="360"/>
              </a:spcBef>
              <a:spcAft>
                <a:spcPts val="0"/>
              </a:spcAft>
              <a:buClr>
                <a:schemeClr val="accent6"/>
              </a:buClr>
              <a:buSzPts val="1800"/>
              <a:buChar char="•"/>
              <a:defRPr/>
            </a:lvl2pPr>
            <a:lvl3pPr indent="-342900" lvl="2" marL="1371600" algn="l">
              <a:lnSpc>
                <a:spcPct val="100000"/>
              </a:lnSpc>
              <a:spcBef>
                <a:spcPts val="360"/>
              </a:spcBef>
              <a:spcAft>
                <a:spcPts val="0"/>
              </a:spcAft>
              <a:buClr>
                <a:schemeClr val="accent6"/>
              </a:buClr>
              <a:buSzPts val="1800"/>
              <a:buChar char="•"/>
              <a:defRPr/>
            </a:lvl3pPr>
            <a:lvl4pPr indent="-342900" lvl="3" marL="1828800" algn="l">
              <a:lnSpc>
                <a:spcPct val="100000"/>
              </a:lnSpc>
              <a:spcBef>
                <a:spcPts val="360"/>
              </a:spcBef>
              <a:spcAft>
                <a:spcPts val="0"/>
              </a:spcAft>
              <a:buClr>
                <a:schemeClr val="accent6"/>
              </a:buClr>
              <a:buSzPts val="1800"/>
              <a:buChar char="•"/>
              <a:defRPr/>
            </a:lvl4pPr>
            <a:lvl5pPr indent="-342900" lvl="4" marL="2286000" algn="l">
              <a:lnSpc>
                <a:spcPct val="100000"/>
              </a:lnSpc>
              <a:spcBef>
                <a:spcPts val="360"/>
              </a:spcBef>
              <a:spcAft>
                <a:spcPts val="0"/>
              </a:spcAft>
              <a:buClr>
                <a:schemeClr val="accent6"/>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43" name="Google Shape;143;p22"/>
          <p:cNvSpPr/>
          <p:nvPr>
            <p:ph idx="22" type="pic"/>
          </p:nvPr>
        </p:nvSpPr>
        <p:spPr>
          <a:xfrm>
            <a:off x="8942832" y="1545336"/>
            <a:ext cx="2029968" cy="1828800"/>
          </a:xfrm>
          <a:prstGeom prst="rect">
            <a:avLst/>
          </a:prstGeom>
          <a:solidFill>
            <a:srgbClr val="E3E5BC"/>
          </a:solidFill>
          <a:ln>
            <a:noFill/>
          </a:ln>
        </p:spPr>
      </p:sp>
      <p:sp>
        <p:nvSpPr>
          <p:cNvPr id="144" name="Google Shape;144;p22"/>
          <p:cNvSpPr txBox="1"/>
          <p:nvPr>
            <p:ph idx="23" type="body"/>
          </p:nvPr>
        </p:nvSpPr>
        <p:spPr>
          <a:xfrm>
            <a:off x="8942832" y="3191256"/>
            <a:ext cx="2029968" cy="694944"/>
          </a:xfrm>
          <a:prstGeom prst="rect">
            <a:avLst/>
          </a:prstGeom>
          <a:solidFill>
            <a:schemeClr val="accent1"/>
          </a:solidFill>
          <a:ln>
            <a:noFill/>
          </a:ln>
        </p:spPr>
        <p:txBody>
          <a:bodyPr anchorCtr="0" anchor="t" bIns="45700" lIns="0" spcFirstLastPara="1" rIns="0" wrap="square" tIns="155425">
            <a:noAutofit/>
          </a:bodyPr>
          <a:lstStyle>
            <a:lvl1pPr indent="-228600" lvl="0" marL="457200" algn="ctr">
              <a:lnSpc>
                <a:spcPct val="100000"/>
              </a:lnSpc>
              <a:spcBef>
                <a:spcPts val="0"/>
              </a:spcBef>
              <a:spcAft>
                <a:spcPts val="0"/>
              </a:spcAft>
              <a:buClr>
                <a:schemeClr val="accent6"/>
              </a:buClr>
              <a:buSzPts val="1400"/>
              <a:buNone/>
              <a:defRPr b="1" sz="1400" cap="none">
                <a:solidFill>
                  <a:schemeClr val="accent6"/>
                </a:solidFill>
                <a:latin typeface="Arial"/>
                <a:ea typeface="Arial"/>
                <a:cs typeface="Arial"/>
                <a:sym typeface="Arial"/>
              </a:defRPr>
            </a:lvl1pPr>
            <a:lvl2pPr indent="-342900" lvl="1" marL="914400" algn="l">
              <a:lnSpc>
                <a:spcPct val="100000"/>
              </a:lnSpc>
              <a:spcBef>
                <a:spcPts val="360"/>
              </a:spcBef>
              <a:spcAft>
                <a:spcPts val="0"/>
              </a:spcAft>
              <a:buClr>
                <a:schemeClr val="accent6"/>
              </a:buClr>
              <a:buSzPts val="1800"/>
              <a:buChar char="•"/>
              <a:defRPr/>
            </a:lvl2pPr>
            <a:lvl3pPr indent="-342900" lvl="2" marL="1371600" algn="l">
              <a:lnSpc>
                <a:spcPct val="100000"/>
              </a:lnSpc>
              <a:spcBef>
                <a:spcPts val="360"/>
              </a:spcBef>
              <a:spcAft>
                <a:spcPts val="0"/>
              </a:spcAft>
              <a:buClr>
                <a:schemeClr val="accent6"/>
              </a:buClr>
              <a:buSzPts val="1800"/>
              <a:buChar char="•"/>
              <a:defRPr/>
            </a:lvl3pPr>
            <a:lvl4pPr indent="-342900" lvl="3" marL="1828800" algn="l">
              <a:lnSpc>
                <a:spcPct val="100000"/>
              </a:lnSpc>
              <a:spcBef>
                <a:spcPts val="360"/>
              </a:spcBef>
              <a:spcAft>
                <a:spcPts val="0"/>
              </a:spcAft>
              <a:buClr>
                <a:schemeClr val="accent6"/>
              </a:buClr>
              <a:buSzPts val="1800"/>
              <a:buChar char="•"/>
              <a:defRPr/>
            </a:lvl4pPr>
            <a:lvl5pPr indent="-342900" lvl="4" marL="2286000" algn="l">
              <a:lnSpc>
                <a:spcPct val="100000"/>
              </a:lnSpc>
              <a:spcBef>
                <a:spcPts val="360"/>
              </a:spcBef>
              <a:spcAft>
                <a:spcPts val="0"/>
              </a:spcAft>
              <a:buClr>
                <a:schemeClr val="accent6"/>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45" name="Google Shape;145;p22"/>
          <p:cNvSpPr txBox="1"/>
          <p:nvPr>
            <p:ph idx="24" type="body"/>
          </p:nvPr>
        </p:nvSpPr>
        <p:spPr>
          <a:xfrm>
            <a:off x="8942832" y="3616960"/>
            <a:ext cx="2029968" cy="182880"/>
          </a:xfrm>
          <a:prstGeom prst="rect">
            <a:avLst/>
          </a:prstGeom>
          <a:noFill/>
          <a:ln>
            <a:noFill/>
          </a:ln>
        </p:spPr>
        <p:txBody>
          <a:bodyPr anchorCtr="0" anchor="ctr" bIns="45700" lIns="91425" spcFirstLastPara="1" rIns="91425" wrap="square" tIns="45700">
            <a:noAutofit/>
          </a:bodyPr>
          <a:lstStyle>
            <a:lvl1pPr indent="-228600" lvl="0" marL="457200" algn="ctr">
              <a:lnSpc>
                <a:spcPct val="100000"/>
              </a:lnSpc>
              <a:spcBef>
                <a:spcPts val="360"/>
              </a:spcBef>
              <a:spcAft>
                <a:spcPts val="0"/>
              </a:spcAft>
              <a:buClr>
                <a:schemeClr val="accent6"/>
              </a:buClr>
              <a:buSzPts val="1200"/>
              <a:buNone/>
              <a:defRPr sz="1200"/>
            </a:lvl1pPr>
            <a:lvl2pPr indent="-342900" lvl="1" marL="914400" algn="l">
              <a:lnSpc>
                <a:spcPct val="100000"/>
              </a:lnSpc>
              <a:spcBef>
                <a:spcPts val="360"/>
              </a:spcBef>
              <a:spcAft>
                <a:spcPts val="0"/>
              </a:spcAft>
              <a:buClr>
                <a:schemeClr val="accent6"/>
              </a:buClr>
              <a:buSzPts val="1800"/>
              <a:buChar char="•"/>
              <a:defRPr/>
            </a:lvl2pPr>
            <a:lvl3pPr indent="-342900" lvl="2" marL="1371600" algn="l">
              <a:lnSpc>
                <a:spcPct val="100000"/>
              </a:lnSpc>
              <a:spcBef>
                <a:spcPts val="360"/>
              </a:spcBef>
              <a:spcAft>
                <a:spcPts val="0"/>
              </a:spcAft>
              <a:buClr>
                <a:schemeClr val="accent6"/>
              </a:buClr>
              <a:buSzPts val="1800"/>
              <a:buChar char="•"/>
              <a:defRPr/>
            </a:lvl3pPr>
            <a:lvl4pPr indent="-342900" lvl="3" marL="1828800" algn="l">
              <a:lnSpc>
                <a:spcPct val="100000"/>
              </a:lnSpc>
              <a:spcBef>
                <a:spcPts val="360"/>
              </a:spcBef>
              <a:spcAft>
                <a:spcPts val="0"/>
              </a:spcAft>
              <a:buClr>
                <a:schemeClr val="accent6"/>
              </a:buClr>
              <a:buSzPts val="1800"/>
              <a:buChar char="•"/>
              <a:defRPr/>
            </a:lvl4pPr>
            <a:lvl5pPr indent="-342900" lvl="4" marL="2286000" algn="l">
              <a:lnSpc>
                <a:spcPct val="100000"/>
              </a:lnSpc>
              <a:spcBef>
                <a:spcPts val="360"/>
              </a:spcBef>
              <a:spcAft>
                <a:spcPts val="0"/>
              </a:spcAft>
              <a:buClr>
                <a:schemeClr val="accent6"/>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46" name="Google Shape;146;p22"/>
          <p:cNvSpPr/>
          <p:nvPr>
            <p:ph idx="25" type="pic"/>
          </p:nvPr>
        </p:nvSpPr>
        <p:spPr>
          <a:xfrm>
            <a:off x="8942832" y="4144264"/>
            <a:ext cx="2029968" cy="1828800"/>
          </a:xfrm>
          <a:prstGeom prst="rect">
            <a:avLst/>
          </a:prstGeom>
          <a:solidFill>
            <a:srgbClr val="E3E5BC"/>
          </a:solidFill>
          <a:ln>
            <a:noFill/>
          </a:ln>
        </p:spPr>
      </p:sp>
      <p:sp>
        <p:nvSpPr>
          <p:cNvPr id="147" name="Google Shape;147;p22"/>
          <p:cNvSpPr txBox="1"/>
          <p:nvPr>
            <p:ph idx="26" type="body"/>
          </p:nvPr>
        </p:nvSpPr>
        <p:spPr>
          <a:xfrm>
            <a:off x="8942832" y="5790184"/>
            <a:ext cx="2029968" cy="694944"/>
          </a:xfrm>
          <a:prstGeom prst="rect">
            <a:avLst/>
          </a:prstGeom>
          <a:solidFill>
            <a:schemeClr val="accent4"/>
          </a:solidFill>
          <a:ln>
            <a:noFill/>
          </a:ln>
        </p:spPr>
        <p:txBody>
          <a:bodyPr anchorCtr="0" anchor="t" bIns="45700" lIns="0" spcFirstLastPara="1" rIns="0" wrap="square" tIns="155425">
            <a:noAutofit/>
          </a:bodyPr>
          <a:lstStyle>
            <a:lvl1pPr indent="-228600" lvl="0" marL="457200" algn="ctr">
              <a:lnSpc>
                <a:spcPct val="100000"/>
              </a:lnSpc>
              <a:spcBef>
                <a:spcPts val="0"/>
              </a:spcBef>
              <a:spcAft>
                <a:spcPts val="0"/>
              </a:spcAft>
              <a:buClr>
                <a:schemeClr val="accent6"/>
              </a:buClr>
              <a:buSzPts val="1400"/>
              <a:buNone/>
              <a:defRPr b="1" sz="1400" cap="none">
                <a:solidFill>
                  <a:schemeClr val="accent6"/>
                </a:solidFill>
                <a:latin typeface="Arial"/>
                <a:ea typeface="Arial"/>
                <a:cs typeface="Arial"/>
                <a:sym typeface="Arial"/>
              </a:defRPr>
            </a:lvl1pPr>
            <a:lvl2pPr indent="-342900" lvl="1" marL="914400" algn="l">
              <a:lnSpc>
                <a:spcPct val="100000"/>
              </a:lnSpc>
              <a:spcBef>
                <a:spcPts val="360"/>
              </a:spcBef>
              <a:spcAft>
                <a:spcPts val="0"/>
              </a:spcAft>
              <a:buClr>
                <a:schemeClr val="accent6"/>
              </a:buClr>
              <a:buSzPts val="1800"/>
              <a:buChar char="•"/>
              <a:defRPr/>
            </a:lvl2pPr>
            <a:lvl3pPr indent="-342900" lvl="2" marL="1371600" algn="l">
              <a:lnSpc>
                <a:spcPct val="100000"/>
              </a:lnSpc>
              <a:spcBef>
                <a:spcPts val="360"/>
              </a:spcBef>
              <a:spcAft>
                <a:spcPts val="0"/>
              </a:spcAft>
              <a:buClr>
                <a:schemeClr val="accent6"/>
              </a:buClr>
              <a:buSzPts val="1800"/>
              <a:buChar char="•"/>
              <a:defRPr/>
            </a:lvl3pPr>
            <a:lvl4pPr indent="-342900" lvl="3" marL="1828800" algn="l">
              <a:lnSpc>
                <a:spcPct val="100000"/>
              </a:lnSpc>
              <a:spcBef>
                <a:spcPts val="360"/>
              </a:spcBef>
              <a:spcAft>
                <a:spcPts val="0"/>
              </a:spcAft>
              <a:buClr>
                <a:schemeClr val="accent6"/>
              </a:buClr>
              <a:buSzPts val="1800"/>
              <a:buChar char="•"/>
              <a:defRPr/>
            </a:lvl4pPr>
            <a:lvl5pPr indent="-342900" lvl="4" marL="2286000" algn="l">
              <a:lnSpc>
                <a:spcPct val="100000"/>
              </a:lnSpc>
              <a:spcBef>
                <a:spcPts val="360"/>
              </a:spcBef>
              <a:spcAft>
                <a:spcPts val="0"/>
              </a:spcAft>
              <a:buClr>
                <a:schemeClr val="accent6"/>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48" name="Google Shape;148;p22"/>
          <p:cNvSpPr txBox="1"/>
          <p:nvPr>
            <p:ph idx="27" type="body"/>
          </p:nvPr>
        </p:nvSpPr>
        <p:spPr>
          <a:xfrm>
            <a:off x="8942832" y="6215888"/>
            <a:ext cx="2029968" cy="182880"/>
          </a:xfrm>
          <a:prstGeom prst="rect">
            <a:avLst/>
          </a:prstGeom>
          <a:noFill/>
          <a:ln>
            <a:noFill/>
          </a:ln>
        </p:spPr>
        <p:txBody>
          <a:bodyPr anchorCtr="0" anchor="ctr" bIns="45700" lIns="91425" spcFirstLastPara="1" rIns="91425" wrap="square" tIns="45700">
            <a:noAutofit/>
          </a:bodyPr>
          <a:lstStyle>
            <a:lvl1pPr indent="-228600" lvl="0" marL="457200" algn="ctr">
              <a:lnSpc>
                <a:spcPct val="100000"/>
              </a:lnSpc>
              <a:spcBef>
                <a:spcPts val="360"/>
              </a:spcBef>
              <a:spcAft>
                <a:spcPts val="0"/>
              </a:spcAft>
              <a:buClr>
                <a:schemeClr val="accent6"/>
              </a:buClr>
              <a:buSzPts val="1200"/>
              <a:buNone/>
              <a:defRPr sz="1200"/>
            </a:lvl1pPr>
            <a:lvl2pPr indent="-342900" lvl="1" marL="914400" algn="l">
              <a:lnSpc>
                <a:spcPct val="100000"/>
              </a:lnSpc>
              <a:spcBef>
                <a:spcPts val="360"/>
              </a:spcBef>
              <a:spcAft>
                <a:spcPts val="0"/>
              </a:spcAft>
              <a:buClr>
                <a:schemeClr val="accent6"/>
              </a:buClr>
              <a:buSzPts val="1800"/>
              <a:buChar char="•"/>
              <a:defRPr/>
            </a:lvl2pPr>
            <a:lvl3pPr indent="-342900" lvl="2" marL="1371600" algn="l">
              <a:lnSpc>
                <a:spcPct val="100000"/>
              </a:lnSpc>
              <a:spcBef>
                <a:spcPts val="360"/>
              </a:spcBef>
              <a:spcAft>
                <a:spcPts val="0"/>
              </a:spcAft>
              <a:buClr>
                <a:schemeClr val="accent6"/>
              </a:buClr>
              <a:buSzPts val="1800"/>
              <a:buChar char="•"/>
              <a:defRPr/>
            </a:lvl3pPr>
            <a:lvl4pPr indent="-342900" lvl="3" marL="1828800" algn="l">
              <a:lnSpc>
                <a:spcPct val="100000"/>
              </a:lnSpc>
              <a:spcBef>
                <a:spcPts val="360"/>
              </a:spcBef>
              <a:spcAft>
                <a:spcPts val="0"/>
              </a:spcAft>
              <a:buClr>
                <a:schemeClr val="accent6"/>
              </a:buClr>
              <a:buSzPts val="1800"/>
              <a:buChar char="•"/>
              <a:defRPr/>
            </a:lvl4pPr>
            <a:lvl5pPr indent="-342900" lvl="4" marL="2286000" algn="l">
              <a:lnSpc>
                <a:spcPct val="100000"/>
              </a:lnSpc>
              <a:spcBef>
                <a:spcPts val="360"/>
              </a:spcBef>
              <a:spcAft>
                <a:spcPts val="0"/>
              </a:spcAft>
              <a:buClr>
                <a:schemeClr val="accent6"/>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5 Column">
  <p:cSld name="5 Column">
    <p:spTree>
      <p:nvGrpSpPr>
        <p:cNvPr id="149" name="Shape 149"/>
        <p:cNvGrpSpPr/>
        <p:nvPr/>
      </p:nvGrpSpPr>
      <p:grpSpPr>
        <a:xfrm>
          <a:off x="0" y="0"/>
          <a:ext cx="0" cy="0"/>
          <a:chOff x="0" y="0"/>
          <a:chExt cx="0" cy="0"/>
        </a:xfrm>
      </p:grpSpPr>
      <p:sp>
        <p:nvSpPr>
          <p:cNvPr id="150" name="Google Shape;150;p23"/>
          <p:cNvSpPr/>
          <p:nvPr/>
        </p:nvSpPr>
        <p:spPr>
          <a:xfrm>
            <a:off x="685338" y="3796480"/>
            <a:ext cx="2011680" cy="1517904"/>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EB Garamond"/>
              <a:ea typeface="EB Garamond"/>
              <a:cs typeface="EB Garamond"/>
              <a:sym typeface="EB Garamond"/>
            </a:endParaRPr>
          </a:p>
        </p:txBody>
      </p:sp>
      <p:sp>
        <p:nvSpPr>
          <p:cNvPr id="151" name="Google Shape;151;p23"/>
          <p:cNvSpPr/>
          <p:nvPr/>
        </p:nvSpPr>
        <p:spPr>
          <a:xfrm>
            <a:off x="2900911" y="3796480"/>
            <a:ext cx="2011680" cy="1517904"/>
          </a:xfrm>
          <a:prstGeom prst="rect">
            <a:avLst/>
          </a:prstGeom>
          <a:solidFill>
            <a:srgbClr val="DCE6F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EB Garamond"/>
              <a:ea typeface="EB Garamond"/>
              <a:cs typeface="EB Garamond"/>
              <a:sym typeface="EB Garamond"/>
            </a:endParaRPr>
          </a:p>
        </p:txBody>
      </p:sp>
      <p:sp>
        <p:nvSpPr>
          <p:cNvPr id="152" name="Google Shape;152;p23"/>
          <p:cNvSpPr/>
          <p:nvPr/>
        </p:nvSpPr>
        <p:spPr>
          <a:xfrm>
            <a:off x="5116484" y="3796480"/>
            <a:ext cx="2011680" cy="1517904"/>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EB Garamond"/>
              <a:ea typeface="EB Garamond"/>
              <a:cs typeface="EB Garamond"/>
              <a:sym typeface="EB Garamond"/>
            </a:endParaRPr>
          </a:p>
        </p:txBody>
      </p:sp>
      <p:sp>
        <p:nvSpPr>
          <p:cNvPr id="153" name="Google Shape;153;p23"/>
          <p:cNvSpPr/>
          <p:nvPr/>
        </p:nvSpPr>
        <p:spPr>
          <a:xfrm>
            <a:off x="9547629" y="3796480"/>
            <a:ext cx="2011680" cy="1517904"/>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EB Garamond"/>
              <a:ea typeface="EB Garamond"/>
              <a:cs typeface="EB Garamond"/>
              <a:sym typeface="EB Garamond"/>
            </a:endParaRPr>
          </a:p>
        </p:txBody>
      </p:sp>
      <p:sp>
        <p:nvSpPr>
          <p:cNvPr id="154" name="Google Shape;154;p23"/>
          <p:cNvSpPr/>
          <p:nvPr/>
        </p:nvSpPr>
        <p:spPr>
          <a:xfrm>
            <a:off x="7332057" y="3796480"/>
            <a:ext cx="2011680" cy="1517904"/>
          </a:xfrm>
          <a:prstGeom prst="rect">
            <a:avLst/>
          </a:prstGeom>
          <a:solidFill>
            <a:srgbClr val="DCE6F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EB Garamond"/>
              <a:ea typeface="EB Garamond"/>
              <a:cs typeface="EB Garamond"/>
              <a:sym typeface="EB Garamond"/>
            </a:endParaRPr>
          </a:p>
        </p:txBody>
      </p:sp>
      <p:sp>
        <p:nvSpPr>
          <p:cNvPr id="155" name="Google Shape;155;p23"/>
          <p:cNvSpPr txBox="1"/>
          <p:nvPr>
            <p:ph type="title"/>
          </p:nvPr>
        </p:nvSpPr>
        <p:spPr>
          <a:xfrm>
            <a:off x="758952" y="841248"/>
            <a:ext cx="10671048" cy="768096"/>
          </a:xfrm>
          <a:prstGeom prst="rect">
            <a:avLst/>
          </a:prstGeom>
          <a:noFill/>
          <a:ln>
            <a:noFill/>
          </a:ln>
        </p:spPr>
        <p:txBody>
          <a:bodyPr anchorCtr="0" anchor="t" bIns="45700" lIns="91425" spcFirstLastPara="1" rIns="91425" wrap="square" tIns="45700">
            <a:noAutofit/>
          </a:bodyPr>
          <a:lstStyle>
            <a:lvl1pPr lvl="0" algn="ctr">
              <a:lnSpc>
                <a:spcPct val="100000"/>
              </a:lnSpc>
              <a:spcBef>
                <a:spcPts val="0"/>
              </a:spcBef>
              <a:spcAft>
                <a:spcPts val="0"/>
              </a:spcAft>
              <a:buClr>
                <a:schemeClr val="accent6"/>
              </a:buClr>
              <a:buSzPts val="4400"/>
              <a:buFont typeface="Arial Black"/>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56" name="Google Shape;156;p23"/>
          <p:cNvSpPr txBox="1"/>
          <p:nvPr>
            <p:ph idx="11" type="ftr"/>
          </p:nvPr>
        </p:nvSpPr>
        <p:spPr>
          <a:xfrm>
            <a:off x="621792" y="457200"/>
            <a:ext cx="3200400" cy="27432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57" name="Google Shape;157;p23"/>
          <p:cNvSpPr txBox="1"/>
          <p:nvPr>
            <p:ph idx="12" type="sldNum"/>
          </p:nvPr>
        </p:nvSpPr>
        <p:spPr>
          <a:xfrm>
            <a:off x="10945368" y="457200"/>
            <a:ext cx="987552" cy="274320"/>
          </a:xfrm>
          <a:prstGeom prst="rect">
            <a:avLst/>
          </a:prstGeom>
          <a:noFill/>
          <a:ln>
            <a:noFill/>
          </a:ln>
        </p:spPr>
        <p:txBody>
          <a:bodyPr anchorCtr="0" anchor="ctr" bIns="45700" lIns="91425" spcFirstLastPara="1" rIns="91425" wrap="square" tIns="45700">
            <a:noAutofit/>
          </a:bodyPr>
          <a:lstStyle>
            <a:lvl1pPr indent="0" lvl="0"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1pPr>
            <a:lvl2pPr indent="0" lvl="1"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2pPr>
            <a:lvl3pPr indent="0" lvl="2"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3pPr>
            <a:lvl4pPr indent="0" lvl="3"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4pPr>
            <a:lvl5pPr indent="0" lvl="4"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5pPr>
            <a:lvl6pPr indent="0" lvl="5"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6pPr>
            <a:lvl7pPr indent="0" lvl="6"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7pPr>
            <a:lvl8pPr indent="0" lvl="7"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8pPr>
            <a:lvl9pPr indent="0" lvl="8"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9pPr>
          </a:lstStyle>
          <a:p>
            <a:pPr indent="0" lvl="0" marL="0" rtl="0" algn="ctr">
              <a:spcBef>
                <a:spcPts val="0"/>
              </a:spcBef>
              <a:spcAft>
                <a:spcPts val="0"/>
              </a:spcAft>
              <a:buNone/>
            </a:pPr>
            <a:fld id="{00000000-1234-1234-1234-123412341234}" type="slidenum">
              <a:rPr lang="en-US"/>
              <a:t>‹#›</a:t>
            </a:fld>
            <a:endParaRPr/>
          </a:p>
        </p:txBody>
      </p:sp>
      <p:sp>
        <p:nvSpPr>
          <p:cNvPr id="158" name="Google Shape;158;p23"/>
          <p:cNvSpPr txBox="1"/>
          <p:nvPr>
            <p:ph idx="1" type="body"/>
          </p:nvPr>
        </p:nvSpPr>
        <p:spPr>
          <a:xfrm>
            <a:off x="685338" y="2491684"/>
            <a:ext cx="2011680" cy="2825173"/>
          </a:xfrm>
          <a:prstGeom prst="rect">
            <a:avLst/>
          </a:prstGeom>
          <a:noFill/>
          <a:ln cap="flat" cmpd="sng" w="12700">
            <a:solidFill>
              <a:schemeClr val="accent1"/>
            </a:solidFill>
            <a:prstDash val="solid"/>
            <a:round/>
            <a:headEnd len="sm" w="sm" type="none"/>
            <a:tailEnd len="sm" w="sm" type="none"/>
          </a:ln>
        </p:spPr>
        <p:txBody>
          <a:bodyPr anchorCtr="0" anchor="t" bIns="45700" lIns="91425" spcFirstLastPara="1" rIns="91425" wrap="square" tIns="685800">
            <a:noAutofit/>
          </a:bodyPr>
          <a:lstStyle>
            <a:lvl1pPr indent="-228600" lvl="0" marL="457200" algn="ctr">
              <a:lnSpc>
                <a:spcPct val="100000"/>
              </a:lnSpc>
              <a:spcBef>
                <a:spcPts val="0"/>
              </a:spcBef>
              <a:spcAft>
                <a:spcPts val="0"/>
              </a:spcAft>
              <a:buClr>
                <a:schemeClr val="accent6"/>
              </a:buClr>
              <a:buSzPts val="1800"/>
              <a:buNone/>
              <a:defRPr b="1" sz="1800" cap="none">
                <a:solidFill>
                  <a:schemeClr val="accent6"/>
                </a:solidFill>
                <a:latin typeface="Arial"/>
                <a:ea typeface="Arial"/>
                <a:cs typeface="Arial"/>
                <a:sym typeface="Arial"/>
              </a:defRPr>
            </a:lvl1pPr>
            <a:lvl2pPr indent="-228600" lvl="1" marL="914400" algn="l">
              <a:lnSpc>
                <a:spcPct val="100000"/>
              </a:lnSpc>
              <a:spcBef>
                <a:spcPts val="360"/>
              </a:spcBef>
              <a:spcAft>
                <a:spcPts val="0"/>
              </a:spcAft>
              <a:buClr>
                <a:schemeClr val="accent6"/>
              </a:buClr>
              <a:buSzPts val="2000"/>
              <a:buNone/>
              <a:defRPr b="1" sz="2000"/>
            </a:lvl2pPr>
            <a:lvl3pPr indent="-228600" lvl="2" marL="1371600" algn="l">
              <a:lnSpc>
                <a:spcPct val="100000"/>
              </a:lnSpc>
              <a:spcBef>
                <a:spcPts val="360"/>
              </a:spcBef>
              <a:spcAft>
                <a:spcPts val="0"/>
              </a:spcAft>
              <a:buClr>
                <a:schemeClr val="accent6"/>
              </a:buClr>
              <a:buSzPts val="1800"/>
              <a:buNone/>
              <a:defRPr b="1" sz="1800"/>
            </a:lvl3pPr>
            <a:lvl4pPr indent="-228600" lvl="3" marL="1828800" algn="l">
              <a:lnSpc>
                <a:spcPct val="100000"/>
              </a:lnSpc>
              <a:spcBef>
                <a:spcPts val="360"/>
              </a:spcBef>
              <a:spcAft>
                <a:spcPts val="0"/>
              </a:spcAft>
              <a:buClr>
                <a:schemeClr val="accent6"/>
              </a:buClr>
              <a:buSzPts val="1600"/>
              <a:buNone/>
              <a:defRPr b="1" sz="1600"/>
            </a:lvl4pPr>
            <a:lvl5pPr indent="-228600" lvl="4" marL="2286000" algn="l">
              <a:lnSpc>
                <a:spcPct val="100000"/>
              </a:lnSpc>
              <a:spcBef>
                <a:spcPts val="360"/>
              </a:spcBef>
              <a:spcAft>
                <a:spcPts val="0"/>
              </a:spcAft>
              <a:buClr>
                <a:schemeClr val="accent6"/>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159" name="Google Shape;159;p23"/>
          <p:cNvSpPr/>
          <p:nvPr>
            <p:ph idx="2" type="pic"/>
          </p:nvPr>
        </p:nvSpPr>
        <p:spPr>
          <a:xfrm>
            <a:off x="1339134" y="2111058"/>
            <a:ext cx="704088" cy="704088"/>
          </a:xfrm>
          <a:prstGeom prst="ellipse">
            <a:avLst/>
          </a:prstGeom>
          <a:solidFill>
            <a:schemeClr val="accent1"/>
          </a:solidFill>
          <a:ln>
            <a:noFill/>
          </a:ln>
        </p:spPr>
      </p:sp>
      <p:sp>
        <p:nvSpPr>
          <p:cNvPr id="160" name="Google Shape;160;p23"/>
          <p:cNvSpPr txBox="1"/>
          <p:nvPr>
            <p:ph idx="3" type="body"/>
          </p:nvPr>
        </p:nvSpPr>
        <p:spPr>
          <a:xfrm>
            <a:off x="731058" y="3888404"/>
            <a:ext cx="1920240" cy="1371600"/>
          </a:xfrm>
          <a:prstGeom prst="rect">
            <a:avLst/>
          </a:prstGeom>
          <a:noFill/>
          <a:ln>
            <a:noFill/>
          </a:ln>
        </p:spPr>
        <p:txBody>
          <a:bodyPr anchorCtr="0" anchor="ctr" bIns="45700" lIns="91425" spcFirstLastPara="1" rIns="91425" wrap="square" tIns="45700">
            <a:noAutofit/>
          </a:bodyPr>
          <a:lstStyle>
            <a:lvl1pPr indent="-228600" lvl="0" marL="457200" algn="ctr">
              <a:lnSpc>
                <a:spcPct val="100000"/>
              </a:lnSpc>
              <a:spcBef>
                <a:spcPts val="0"/>
              </a:spcBef>
              <a:spcAft>
                <a:spcPts val="0"/>
              </a:spcAft>
              <a:buClr>
                <a:schemeClr val="accent6"/>
              </a:buClr>
              <a:buSzPts val="1500"/>
              <a:buNone/>
              <a:defRPr sz="1500"/>
            </a:lvl1pPr>
            <a:lvl2pPr indent="-342900" lvl="1" marL="914400" algn="l">
              <a:lnSpc>
                <a:spcPct val="100000"/>
              </a:lnSpc>
              <a:spcBef>
                <a:spcPts val="360"/>
              </a:spcBef>
              <a:spcAft>
                <a:spcPts val="0"/>
              </a:spcAft>
              <a:buClr>
                <a:schemeClr val="accent6"/>
              </a:buClr>
              <a:buSzPts val="1800"/>
              <a:buChar char="•"/>
              <a:defRPr/>
            </a:lvl2pPr>
            <a:lvl3pPr indent="-342900" lvl="2" marL="1371600" algn="l">
              <a:lnSpc>
                <a:spcPct val="100000"/>
              </a:lnSpc>
              <a:spcBef>
                <a:spcPts val="360"/>
              </a:spcBef>
              <a:spcAft>
                <a:spcPts val="0"/>
              </a:spcAft>
              <a:buClr>
                <a:schemeClr val="accent6"/>
              </a:buClr>
              <a:buSzPts val="1800"/>
              <a:buChar char="•"/>
              <a:defRPr/>
            </a:lvl3pPr>
            <a:lvl4pPr indent="-342900" lvl="3" marL="1828800" algn="l">
              <a:lnSpc>
                <a:spcPct val="100000"/>
              </a:lnSpc>
              <a:spcBef>
                <a:spcPts val="360"/>
              </a:spcBef>
              <a:spcAft>
                <a:spcPts val="0"/>
              </a:spcAft>
              <a:buClr>
                <a:schemeClr val="accent6"/>
              </a:buClr>
              <a:buSzPts val="1800"/>
              <a:buChar char="•"/>
              <a:defRPr/>
            </a:lvl4pPr>
            <a:lvl5pPr indent="-342900" lvl="4" marL="2286000" algn="l">
              <a:lnSpc>
                <a:spcPct val="100000"/>
              </a:lnSpc>
              <a:spcBef>
                <a:spcPts val="360"/>
              </a:spcBef>
              <a:spcAft>
                <a:spcPts val="0"/>
              </a:spcAft>
              <a:buClr>
                <a:schemeClr val="accent6"/>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61" name="Google Shape;161;p23"/>
          <p:cNvSpPr txBox="1"/>
          <p:nvPr>
            <p:ph idx="4" type="body"/>
          </p:nvPr>
        </p:nvSpPr>
        <p:spPr>
          <a:xfrm>
            <a:off x="2900910" y="2491684"/>
            <a:ext cx="2011680" cy="2825173"/>
          </a:xfrm>
          <a:prstGeom prst="rect">
            <a:avLst/>
          </a:prstGeom>
          <a:noFill/>
          <a:ln cap="flat" cmpd="sng" w="12700">
            <a:solidFill>
              <a:schemeClr val="accent3"/>
            </a:solidFill>
            <a:prstDash val="solid"/>
            <a:round/>
            <a:headEnd len="sm" w="sm" type="none"/>
            <a:tailEnd len="sm" w="sm" type="none"/>
          </a:ln>
        </p:spPr>
        <p:txBody>
          <a:bodyPr anchorCtr="0" anchor="t" bIns="45700" lIns="91425" spcFirstLastPara="1" rIns="91425" wrap="square" tIns="685800">
            <a:noAutofit/>
          </a:bodyPr>
          <a:lstStyle>
            <a:lvl1pPr indent="-228600" lvl="0" marL="457200" algn="ctr">
              <a:lnSpc>
                <a:spcPct val="100000"/>
              </a:lnSpc>
              <a:spcBef>
                <a:spcPts val="0"/>
              </a:spcBef>
              <a:spcAft>
                <a:spcPts val="0"/>
              </a:spcAft>
              <a:buClr>
                <a:schemeClr val="accent6"/>
              </a:buClr>
              <a:buSzPts val="1800"/>
              <a:buNone/>
              <a:defRPr b="1" sz="1800" cap="none">
                <a:solidFill>
                  <a:schemeClr val="accent6"/>
                </a:solidFill>
                <a:latin typeface="Arial"/>
                <a:ea typeface="Arial"/>
                <a:cs typeface="Arial"/>
                <a:sym typeface="Arial"/>
              </a:defRPr>
            </a:lvl1pPr>
            <a:lvl2pPr indent="-228600" lvl="1" marL="914400" algn="l">
              <a:lnSpc>
                <a:spcPct val="100000"/>
              </a:lnSpc>
              <a:spcBef>
                <a:spcPts val="360"/>
              </a:spcBef>
              <a:spcAft>
                <a:spcPts val="0"/>
              </a:spcAft>
              <a:buClr>
                <a:schemeClr val="accent6"/>
              </a:buClr>
              <a:buSzPts val="2000"/>
              <a:buNone/>
              <a:defRPr b="1" sz="2000"/>
            </a:lvl2pPr>
            <a:lvl3pPr indent="-228600" lvl="2" marL="1371600" algn="l">
              <a:lnSpc>
                <a:spcPct val="100000"/>
              </a:lnSpc>
              <a:spcBef>
                <a:spcPts val="360"/>
              </a:spcBef>
              <a:spcAft>
                <a:spcPts val="0"/>
              </a:spcAft>
              <a:buClr>
                <a:schemeClr val="accent6"/>
              </a:buClr>
              <a:buSzPts val="1800"/>
              <a:buNone/>
              <a:defRPr b="1" sz="1800"/>
            </a:lvl3pPr>
            <a:lvl4pPr indent="-228600" lvl="3" marL="1828800" algn="l">
              <a:lnSpc>
                <a:spcPct val="100000"/>
              </a:lnSpc>
              <a:spcBef>
                <a:spcPts val="360"/>
              </a:spcBef>
              <a:spcAft>
                <a:spcPts val="0"/>
              </a:spcAft>
              <a:buClr>
                <a:schemeClr val="accent6"/>
              </a:buClr>
              <a:buSzPts val="1600"/>
              <a:buNone/>
              <a:defRPr b="1" sz="1600"/>
            </a:lvl4pPr>
            <a:lvl5pPr indent="-228600" lvl="4" marL="2286000" algn="l">
              <a:lnSpc>
                <a:spcPct val="100000"/>
              </a:lnSpc>
              <a:spcBef>
                <a:spcPts val="360"/>
              </a:spcBef>
              <a:spcAft>
                <a:spcPts val="0"/>
              </a:spcAft>
              <a:buClr>
                <a:schemeClr val="accent6"/>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162" name="Google Shape;162;p23"/>
          <p:cNvSpPr/>
          <p:nvPr>
            <p:ph idx="5" type="pic"/>
          </p:nvPr>
        </p:nvSpPr>
        <p:spPr>
          <a:xfrm>
            <a:off x="3554707" y="2111058"/>
            <a:ext cx="704088" cy="704088"/>
          </a:xfrm>
          <a:prstGeom prst="ellipse">
            <a:avLst/>
          </a:prstGeom>
          <a:solidFill>
            <a:schemeClr val="accent3"/>
          </a:solidFill>
          <a:ln>
            <a:noFill/>
          </a:ln>
        </p:spPr>
      </p:sp>
      <p:sp>
        <p:nvSpPr>
          <p:cNvPr id="163" name="Google Shape;163;p23"/>
          <p:cNvSpPr txBox="1"/>
          <p:nvPr>
            <p:ph idx="6" type="body"/>
          </p:nvPr>
        </p:nvSpPr>
        <p:spPr>
          <a:xfrm>
            <a:off x="2946630" y="3888404"/>
            <a:ext cx="1920240" cy="1371600"/>
          </a:xfrm>
          <a:prstGeom prst="rect">
            <a:avLst/>
          </a:prstGeom>
          <a:noFill/>
          <a:ln>
            <a:noFill/>
          </a:ln>
        </p:spPr>
        <p:txBody>
          <a:bodyPr anchorCtr="0" anchor="ctr" bIns="45700" lIns="91425" spcFirstLastPara="1" rIns="91425" wrap="square" tIns="45700">
            <a:noAutofit/>
          </a:bodyPr>
          <a:lstStyle>
            <a:lvl1pPr indent="-228600" lvl="0" marL="457200" algn="ctr">
              <a:lnSpc>
                <a:spcPct val="100000"/>
              </a:lnSpc>
              <a:spcBef>
                <a:spcPts val="0"/>
              </a:spcBef>
              <a:spcAft>
                <a:spcPts val="0"/>
              </a:spcAft>
              <a:buClr>
                <a:schemeClr val="accent6"/>
              </a:buClr>
              <a:buSzPts val="1500"/>
              <a:buNone/>
              <a:defRPr sz="1500"/>
            </a:lvl1pPr>
            <a:lvl2pPr indent="-342900" lvl="1" marL="914400" algn="l">
              <a:lnSpc>
                <a:spcPct val="100000"/>
              </a:lnSpc>
              <a:spcBef>
                <a:spcPts val="360"/>
              </a:spcBef>
              <a:spcAft>
                <a:spcPts val="0"/>
              </a:spcAft>
              <a:buClr>
                <a:schemeClr val="accent6"/>
              </a:buClr>
              <a:buSzPts val="1800"/>
              <a:buChar char="•"/>
              <a:defRPr/>
            </a:lvl2pPr>
            <a:lvl3pPr indent="-342900" lvl="2" marL="1371600" algn="l">
              <a:lnSpc>
                <a:spcPct val="100000"/>
              </a:lnSpc>
              <a:spcBef>
                <a:spcPts val="360"/>
              </a:spcBef>
              <a:spcAft>
                <a:spcPts val="0"/>
              </a:spcAft>
              <a:buClr>
                <a:schemeClr val="accent6"/>
              </a:buClr>
              <a:buSzPts val="1800"/>
              <a:buChar char="•"/>
              <a:defRPr/>
            </a:lvl3pPr>
            <a:lvl4pPr indent="-342900" lvl="3" marL="1828800" algn="l">
              <a:lnSpc>
                <a:spcPct val="100000"/>
              </a:lnSpc>
              <a:spcBef>
                <a:spcPts val="360"/>
              </a:spcBef>
              <a:spcAft>
                <a:spcPts val="0"/>
              </a:spcAft>
              <a:buClr>
                <a:schemeClr val="accent6"/>
              </a:buClr>
              <a:buSzPts val="1800"/>
              <a:buChar char="•"/>
              <a:defRPr/>
            </a:lvl4pPr>
            <a:lvl5pPr indent="-342900" lvl="4" marL="2286000" algn="l">
              <a:lnSpc>
                <a:spcPct val="100000"/>
              </a:lnSpc>
              <a:spcBef>
                <a:spcPts val="360"/>
              </a:spcBef>
              <a:spcAft>
                <a:spcPts val="0"/>
              </a:spcAft>
              <a:buClr>
                <a:schemeClr val="accent6"/>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64" name="Google Shape;164;p23"/>
          <p:cNvSpPr txBox="1"/>
          <p:nvPr>
            <p:ph idx="7" type="body"/>
          </p:nvPr>
        </p:nvSpPr>
        <p:spPr>
          <a:xfrm>
            <a:off x="5116484" y="2491684"/>
            <a:ext cx="2011680" cy="2825173"/>
          </a:xfrm>
          <a:prstGeom prst="rect">
            <a:avLst/>
          </a:prstGeom>
          <a:noFill/>
          <a:ln cap="flat" cmpd="sng" w="12700">
            <a:solidFill>
              <a:schemeClr val="accent1"/>
            </a:solidFill>
            <a:prstDash val="solid"/>
            <a:round/>
            <a:headEnd len="sm" w="sm" type="none"/>
            <a:tailEnd len="sm" w="sm" type="none"/>
          </a:ln>
        </p:spPr>
        <p:txBody>
          <a:bodyPr anchorCtr="0" anchor="t" bIns="45700" lIns="91425" spcFirstLastPara="1" rIns="91425" wrap="square" tIns="685800">
            <a:noAutofit/>
          </a:bodyPr>
          <a:lstStyle>
            <a:lvl1pPr indent="-228600" lvl="0" marL="457200" algn="ctr">
              <a:lnSpc>
                <a:spcPct val="100000"/>
              </a:lnSpc>
              <a:spcBef>
                <a:spcPts val="0"/>
              </a:spcBef>
              <a:spcAft>
                <a:spcPts val="0"/>
              </a:spcAft>
              <a:buClr>
                <a:schemeClr val="accent6"/>
              </a:buClr>
              <a:buSzPts val="1800"/>
              <a:buNone/>
              <a:defRPr b="1" sz="1800" cap="none">
                <a:solidFill>
                  <a:schemeClr val="accent6"/>
                </a:solidFill>
                <a:latin typeface="Arial"/>
                <a:ea typeface="Arial"/>
                <a:cs typeface="Arial"/>
                <a:sym typeface="Arial"/>
              </a:defRPr>
            </a:lvl1pPr>
            <a:lvl2pPr indent="-228600" lvl="1" marL="914400" algn="l">
              <a:lnSpc>
                <a:spcPct val="100000"/>
              </a:lnSpc>
              <a:spcBef>
                <a:spcPts val="360"/>
              </a:spcBef>
              <a:spcAft>
                <a:spcPts val="0"/>
              </a:spcAft>
              <a:buClr>
                <a:schemeClr val="accent6"/>
              </a:buClr>
              <a:buSzPts val="2000"/>
              <a:buNone/>
              <a:defRPr b="1" sz="2000"/>
            </a:lvl2pPr>
            <a:lvl3pPr indent="-228600" lvl="2" marL="1371600" algn="l">
              <a:lnSpc>
                <a:spcPct val="100000"/>
              </a:lnSpc>
              <a:spcBef>
                <a:spcPts val="360"/>
              </a:spcBef>
              <a:spcAft>
                <a:spcPts val="0"/>
              </a:spcAft>
              <a:buClr>
                <a:schemeClr val="accent6"/>
              </a:buClr>
              <a:buSzPts val="1800"/>
              <a:buNone/>
              <a:defRPr b="1" sz="1800"/>
            </a:lvl3pPr>
            <a:lvl4pPr indent="-228600" lvl="3" marL="1828800" algn="l">
              <a:lnSpc>
                <a:spcPct val="100000"/>
              </a:lnSpc>
              <a:spcBef>
                <a:spcPts val="360"/>
              </a:spcBef>
              <a:spcAft>
                <a:spcPts val="0"/>
              </a:spcAft>
              <a:buClr>
                <a:schemeClr val="accent6"/>
              </a:buClr>
              <a:buSzPts val="1600"/>
              <a:buNone/>
              <a:defRPr b="1" sz="1600"/>
            </a:lvl4pPr>
            <a:lvl5pPr indent="-228600" lvl="4" marL="2286000" algn="l">
              <a:lnSpc>
                <a:spcPct val="100000"/>
              </a:lnSpc>
              <a:spcBef>
                <a:spcPts val="360"/>
              </a:spcBef>
              <a:spcAft>
                <a:spcPts val="0"/>
              </a:spcAft>
              <a:buClr>
                <a:schemeClr val="accent6"/>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165" name="Google Shape;165;p23"/>
          <p:cNvSpPr/>
          <p:nvPr>
            <p:ph idx="8" type="pic"/>
          </p:nvPr>
        </p:nvSpPr>
        <p:spPr>
          <a:xfrm>
            <a:off x="5770280" y="2111058"/>
            <a:ext cx="704088" cy="704088"/>
          </a:xfrm>
          <a:prstGeom prst="ellipse">
            <a:avLst/>
          </a:prstGeom>
          <a:solidFill>
            <a:schemeClr val="accent1"/>
          </a:solidFill>
          <a:ln>
            <a:noFill/>
          </a:ln>
        </p:spPr>
      </p:sp>
      <p:sp>
        <p:nvSpPr>
          <p:cNvPr id="166" name="Google Shape;166;p23"/>
          <p:cNvSpPr txBox="1"/>
          <p:nvPr>
            <p:ph idx="9" type="body"/>
          </p:nvPr>
        </p:nvSpPr>
        <p:spPr>
          <a:xfrm>
            <a:off x="5162204" y="3888404"/>
            <a:ext cx="1920240" cy="1371600"/>
          </a:xfrm>
          <a:prstGeom prst="rect">
            <a:avLst/>
          </a:prstGeom>
          <a:noFill/>
          <a:ln>
            <a:noFill/>
          </a:ln>
        </p:spPr>
        <p:txBody>
          <a:bodyPr anchorCtr="0" anchor="ctr" bIns="45700" lIns="91425" spcFirstLastPara="1" rIns="91425" wrap="square" tIns="45700">
            <a:noAutofit/>
          </a:bodyPr>
          <a:lstStyle>
            <a:lvl1pPr indent="-228600" lvl="0" marL="457200" algn="ctr">
              <a:lnSpc>
                <a:spcPct val="100000"/>
              </a:lnSpc>
              <a:spcBef>
                <a:spcPts val="0"/>
              </a:spcBef>
              <a:spcAft>
                <a:spcPts val="0"/>
              </a:spcAft>
              <a:buClr>
                <a:schemeClr val="accent6"/>
              </a:buClr>
              <a:buSzPts val="1500"/>
              <a:buNone/>
              <a:defRPr sz="1500"/>
            </a:lvl1pPr>
            <a:lvl2pPr indent="-342900" lvl="1" marL="914400" algn="l">
              <a:lnSpc>
                <a:spcPct val="100000"/>
              </a:lnSpc>
              <a:spcBef>
                <a:spcPts val="360"/>
              </a:spcBef>
              <a:spcAft>
                <a:spcPts val="0"/>
              </a:spcAft>
              <a:buClr>
                <a:schemeClr val="accent6"/>
              </a:buClr>
              <a:buSzPts val="1800"/>
              <a:buChar char="•"/>
              <a:defRPr/>
            </a:lvl2pPr>
            <a:lvl3pPr indent="-342900" lvl="2" marL="1371600" algn="l">
              <a:lnSpc>
                <a:spcPct val="100000"/>
              </a:lnSpc>
              <a:spcBef>
                <a:spcPts val="360"/>
              </a:spcBef>
              <a:spcAft>
                <a:spcPts val="0"/>
              </a:spcAft>
              <a:buClr>
                <a:schemeClr val="accent6"/>
              </a:buClr>
              <a:buSzPts val="1800"/>
              <a:buChar char="•"/>
              <a:defRPr/>
            </a:lvl3pPr>
            <a:lvl4pPr indent="-342900" lvl="3" marL="1828800" algn="l">
              <a:lnSpc>
                <a:spcPct val="100000"/>
              </a:lnSpc>
              <a:spcBef>
                <a:spcPts val="360"/>
              </a:spcBef>
              <a:spcAft>
                <a:spcPts val="0"/>
              </a:spcAft>
              <a:buClr>
                <a:schemeClr val="accent6"/>
              </a:buClr>
              <a:buSzPts val="1800"/>
              <a:buChar char="•"/>
              <a:defRPr/>
            </a:lvl4pPr>
            <a:lvl5pPr indent="-342900" lvl="4" marL="2286000" algn="l">
              <a:lnSpc>
                <a:spcPct val="100000"/>
              </a:lnSpc>
              <a:spcBef>
                <a:spcPts val="360"/>
              </a:spcBef>
              <a:spcAft>
                <a:spcPts val="0"/>
              </a:spcAft>
              <a:buClr>
                <a:schemeClr val="accent6"/>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67" name="Google Shape;167;p23"/>
          <p:cNvSpPr txBox="1"/>
          <p:nvPr>
            <p:ph idx="13" type="body"/>
          </p:nvPr>
        </p:nvSpPr>
        <p:spPr>
          <a:xfrm>
            <a:off x="7332057" y="2491684"/>
            <a:ext cx="2011680" cy="2825173"/>
          </a:xfrm>
          <a:prstGeom prst="rect">
            <a:avLst/>
          </a:prstGeom>
          <a:noFill/>
          <a:ln cap="flat" cmpd="sng" w="12700">
            <a:solidFill>
              <a:schemeClr val="accent3"/>
            </a:solidFill>
            <a:prstDash val="solid"/>
            <a:round/>
            <a:headEnd len="sm" w="sm" type="none"/>
            <a:tailEnd len="sm" w="sm" type="none"/>
          </a:ln>
        </p:spPr>
        <p:txBody>
          <a:bodyPr anchorCtr="0" anchor="t" bIns="45700" lIns="91425" spcFirstLastPara="1" rIns="91425" wrap="square" tIns="685800">
            <a:noAutofit/>
          </a:bodyPr>
          <a:lstStyle>
            <a:lvl1pPr indent="-228600" lvl="0" marL="457200" algn="ctr">
              <a:lnSpc>
                <a:spcPct val="100000"/>
              </a:lnSpc>
              <a:spcBef>
                <a:spcPts val="0"/>
              </a:spcBef>
              <a:spcAft>
                <a:spcPts val="0"/>
              </a:spcAft>
              <a:buClr>
                <a:schemeClr val="accent6"/>
              </a:buClr>
              <a:buSzPts val="1800"/>
              <a:buNone/>
              <a:defRPr b="1" sz="1800" cap="none">
                <a:solidFill>
                  <a:schemeClr val="accent6"/>
                </a:solidFill>
                <a:latin typeface="Arial"/>
                <a:ea typeface="Arial"/>
                <a:cs typeface="Arial"/>
                <a:sym typeface="Arial"/>
              </a:defRPr>
            </a:lvl1pPr>
            <a:lvl2pPr indent="-228600" lvl="1" marL="914400" algn="l">
              <a:lnSpc>
                <a:spcPct val="100000"/>
              </a:lnSpc>
              <a:spcBef>
                <a:spcPts val="360"/>
              </a:spcBef>
              <a:spcAft>
                <a:spcPts val="0"/>
              </a:spcAft>
              <a:buClr>
                <a:schemeClr val="accent6"/>
              </a:buClr>
              <a:buSzPts val="2000"/>
              <a:buNone/>
              <a:defRPr b="1" sz="2000"/>
            </a:lvl2pPr>
            <a:lvl3pPr indent="-228600" lvl="2" marL="1371600" algn="l">
              <a:lnSpc>
                <a:spcPct val="100000"/>
              </a:lnSpc>
              <a:spcBef>
                <a:spcPts val="360"/>
              </a:spcBef>
              <a:spcAft>
                <a:spcPts val="0"/>
              </a:spcAft>
              <a:buClr>
                <a:schemeClr val="accent6"/>
              </a:buClr>
              <a:buSzPts val="1800"/>
              <a:buNone/>
              <a:defRPr b="1" sz="1800"/>
            </a:lvl3pPr>
            <a:lvl4pPr indent="-228600" lvl="3" marL="1828800" algn="l">
              <a:lnSpc>
                <a:spcPct val="100000"/>
              </a:lnSpc>
              <a:spcBef>
                <a:spcPts val="360"/>
              </a:spcBef>
              <a:spcAft>
                <a:spcPts val="0"/>
              </a:spcAft>
              <a:buClr>
                <a:schemeClr val="accent6"/>
              </a:buClr>
              <a:buSzPts val="1600"/>
              <a:buNone/>
              <a:defRPr b="1" sz="1600"/>
            </a:lvl4pPr>
            <a:lvl5pPr indent="-228600" lvl="4" marL="2286000" algn="l">
              <a:lnSpc>
                <a:spcPct val="100000"/>
              </a:lnSpc>
              <a:spcBef>
                <a:spcPts val="360"/>
              </a:spcBef>
              <a:spcAft>
                <a:spcPts val="0"/>
              </a:spcAft>
              <a:buClr>
                <a:schemeClr val="accent6"/>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168" name="Google Shape;168;p23"/>
          <p:cNvSpPr/>
          <p:nvPr>
            <p:ph idx="14" type="pic"/>
          </p:nvPr>
        </p:nvSpPr>
        <p:spPr>
          <a:xfrm>
            <a:off x="7985853" y="2111058"/>
            <a:ext cx="704088" cy="704088"/>
          </a:xfrm>
          <a:prstGeom prst="ellipse">
            <a:avLst/>
          </a:prstGeom>
          <a:solidFill>
            <a:schemeClr val="accent3"/>
          </a:solidFill>
          <a:ln>
            <a:noFill/>
          </a:ln>
        </p:spPr>
      </p:sp>
      <p:sp>
        <p:nvSpPr>
          <p:cNvPr id="169" name="Google Shape;169;p23"/>
          <p:cNvSpPr txBox="1"/>
          <p:nvPr>
            <p:ph idx="15" type="body"/>
          </p:nvPr>
        </p:nvSpPr>
        <p:spPr>
          <a:xfrm>
            <a:off x="7377777" y="3888404"/>
            <a:ext cx="1920240" cy="1371600"/>
          </a:xfrm>
          <a:prstGeom prst="rect">
            <a:avLst/>
          </a:prstGeom>
          <a:noFill/>
          <a:ln>
            <a:noFill/>
          </a:ln>
        </p:spPr>
        <p:txBody>
          <a:bodyPr anchorCtr="0" anchor="ctr" bIns="45700" lIns="91425" spcFirstLastPara="1" rIns="91425" wrap="square" tIns="45700">
            <a:noAutofit/>
          </a:bodyPr>
          <a:lstStyle>
            <a:lvl1pPr indent="-228600" lvl="0" marL="457200" algn="ctr">
              <a:lnSpc>
                <a:spcPct val="100000"/>
              </a:lnSpc>
              <a:spcBef>
                <a:spcPts val="0"/>
              </a:spcBef>
              <a:spcAft>
                <a:spcPts val="0"/>
              </a:spcAft>
              <a:buClr>
                <a:schemeClr val="accent6"/>
              </a:buClr>
              <a:buSzPts val="1500"/>
              <a:buNone/>
              <a:defRPr sz="1500"/>
            </a:lvl1pPr>
            <a:lvl2pPr indent="-342900" lvl="1" marL="914400" algn="l">
              <a:lnSpc>
                <a:spcPct val="100000"/>
              </a:lnSpc>
              <a:spcBef>
                <a:spcPts val="360"/>
              </a:spcBef>
              <a:spcAft>
                <a:spcPts val="0"/>
              </a:spcAft>
              <a:buClr>
                <a:schemeClr val="accent6"/>
              </a:buClr>
              <a:buSzPts val="1800"/>
              <a:buChar char="•"/>
              <a:defRPr/>
            </a:lvl2pPr>
            <a:lvl3pPr indent="-342900" lvl="2" marL="1371600" algn="l">
              <a:lnSpc>
                <a:spcPct val="100000"/>
              </a:lnSpc>
              <a:spcBef>
                <a:spcPts val="360"/>
              </a:spcBef>
              <a:spcAft>
                <a:spcPts val="0"/>
              </a:spcAft>
              <a:buClr>
                <a:schemeClr val="accent6"/>
              </a:buClr>
              <a:buSzPts val="1800"/>
              <a:buChar char="•"/>
              <a:defRPr/>
            </a:lvl3pPr>
            <a:lvl4pPr indent="-342900" lvl="3" marL="1828800" algn="l">
              <a:lnSpc>
                <a:spcPct val="100000"/>
              </a:lnSpc>
              <a:spcBef>
                <a:spcPts val="360"/>
              </a:spcBef>
              <a:spcAft>
                <a:spcPts val="0"/>
              </a:spcAft>
              <a:buClr>
                <a:schemeClr val="accent6"/>
              </a:buClr>
              <a:buSzPts val="1800"/>
              <a:buChar char="•"/>
              <a:defRPr/>
            </a:lvl4pPr>
            <a:lvl5pPr indent="-342900" lvl="4" marL="2286000" algn="l">
              <a:lnSpc>
                <a:spcPct val="100000"/>
              </a:lnSpc>
              <a:spcBef>
                <a:spcPts val="360"/>
              </a:spcBef>
              <a:spcAft>
                <a:spcPts val="0"/>
              </a:spcAft>
              <a:buClr>
                <a:schemeClr val="accent6"/>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70" name="Google Shape;170;p23"/>
          <p:cNvSpPr txBox="1"/>
          <p:nvPr>
            <p:ph idx="16" type="body"/>
          </p:nvPr>
        </p:nvSpPr>
        <p:spPr>
          <a:xfrm>
            <a:off x="9547629" y="2491684"/>
            <a:ext cx="2011680" cy="2825173"/>
          </a:xfrm>
          <a:prstGeom prst="rect">
            <a:avLst/>
          </a:prstGeom>
          <a:noFill/>
          <a:ln cap="flat" cmpd="sng" w="12700">
            <a:solidFill>
              <a:schemeClr val="accent1"/>
            </a:solidFill>
            <a:prstDash val="solid"/>
            <a:round/>
            <a:headEnd len="sm" w="sm" type="none"/>
            <a:tailEnd len="sm" w="sm" type="none"/>
          </a:ln>
        </p:spPr>
        <p:txBody>
          <a:bodyPr anchorCtr="0" anchor="t" bIns="45700" lIns="91425" spcFirstLastPara="1" rIns="91425" wrap="square" tIns="685800">
            <a:noAutofit/>
          </a:bodyPr>
          <a:lstStyle>
            <a:lvl1pPr indent="-228600" lvl="0" marL="457200" algn="ctr">
              <a:lnSpc>
                <a:spcPct val="100000"/>
              </a:lnSpc>
              <a:spcBef>
                <a:spcPts val="0"/>
              </a:spcBef>
              <a:spcAft>
                <a:spcPts val="0"/>
              </a:spcAft>
              <a:buClr>
                <a:schemeClr val="accent6"/>
              </a:buClr>
              <a:buSzPts val="1800"/>
              <a:buNone/>
              <a:defRPr b="1" sz="1800" cap="none">
                <a:solidFill>
                  <a:schemeClr val="accent6"/>
                </a:solidFill>
                <a:latin typeface="Arial"/>
                <a:ea typeface="Arial"/>
                <a:cs typeface="Arial"/>
                <a:sym typeface="Arial"/>
              </a:defRPr>
            </a:lvl1pPr>
            <a:lvl2pPr indent="-228600" lvl="1" marL="914400" algn="l">
              <a:lnSpc>
                <a:spcPct val="100000"/>
              </a:lnSpc>
              <a:spcBef>
                <a:spcPts val="360"/>
              </a:spcBef>
              <a:spcAft>
                <a:spcPts val="0"/>
              </a:spcAft>
              <a:buClr>
                <a:schemeClr val="accent6"/>
              </a:buClr>
              <a:buSzPts val="2000"/>
              <a:buNone/>
              <a:defRPr b="1" sz="2000"/>
            </a:lvl2pPr>
            <a:lvl3pPr indent="-228600" lvl="2" marL="1371600" algn="l">
              <a:lnSpc>
                <a:spcPct val="100000"/>
              </a:lnSpc>
              <a:spcBef>
                <a:spcPts val="360"/>
              </a:spcBef>
              <a:spcAft>
                <a:spcPts val="0"/>
              </a:spcAft>
              <a:buClr>
                <a:schemeClr val="accent6"/>
              </a:buClr>
              <a:buSzPts val="1800"/>
              <a:buNone/>
              <a:defRPr b="1" sz="1800"/>
            </a:lvl3pPr>
            <a:lvl4pPr indent="-228600" lvl="3" marL="1828800" algn="l">
              <a:lnSpc>
                <a:spcPct val="100000"/>
              </a:lnSpc>
              <a:spcBef>
                <a:spcPts val="360"/>
              </a:spcBef>
              <a:spcAft>
                <a:spcPts val="0"/>
              </a:spcAft>
              <a:buClr>
                <a:schemeClr val="accent6"/>
              </a:buClr>
              <a:buSzPts val="1600"/>
              <a:buNone/>
              <a:defRPr b="1" sz="1600"/>
            </a:lvl4pPr>
            <a:lvl5pPr indent="-228600" lvl="4" marL="2286000" algn="l">
              <a:lnSpc>
                <a:spcPct val="100000"/>
              </a:lnSpc>
              <a:spcBef>
                <a:spcPts val="360"/>
              </a:spcBef>
              <a:spcAft>
                <a:spcPts val="0"/>
              </a:spcAft>
              <a:buClr>
                <a:schemeClr val="accent6"/>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171" name="Google Shape;171;p23"/>
          <p:cNvSpPr/>
          <p:nvPr>
            <p:ph idx="17" type="pic"/>
          </p:nvPr>
        </p:nvSpPr>
        <p:spPr>
          <a:xfrm>
            <a:off x="10201425" y="2111058"/>
            <a:ext cx="704088" cy="704088"/>
          </a:xfrm>
          <a:prstGeom prst="ellipse">
            <a:avLst/>
          </a:prstGeom>
          <a:solidFill>
            <a:schemeClr val="accent1"/>
          </a:solidFill>
          <a:ln>
            <a:noFill/>
          </a:ln>
        </p:spPr>
      </p:sp>
      <p:sp>
        <p:nvSpPr>
          <p:cNvPr id="172" name="Google Shape;172;p23"/>
          <p:cNvSpPr txBox="1"/>
          <p:nvPr>
            <p:ph idx="18" type="body"/>
          </p:nvPr>
        </p:nvSpPr>
        <p:spPr>
          <a:xfrm>
            <a:off x="9593349" y="3888404"/>
            <a:ext cx="1920240" cy="1371600"/>
          </a:xfrm>
          <a:prstGeom prst="rect">
            <a:avLst/>
          </a:prstGeom>
          <a:noFill/>
          <a:ln>
            <a:noFill/>
          </a:ln>
        </p:spPr>
        <p:txBody>
          <a:bodyPr anchorCtr="0" anchor="ctr" bIns="45700" lIns="91425" spcFirstLastPara="1" rIns="91425" wrap="square" tIns="45700">
            <a:noAutofit/>
          </a:bodyPr>
          <a:lstStyle>
            <a:lvl1pPr indent="-228600" lvl="0" marL="457200" algn="ctr">
              <a:lnSpc>
                <a:spcPct val="100000"/>
              </a:lnSpc>
              <a:spcBef>
                <a:spcPts val="0"/>
              </a:spcBef>
              <a:spcAft>
                <a:spcPts val="0"/>
              </a:spcAft>
              <a:buClr>
                <a:schemeClr val="accent6"/>
              </a:buClr>
              <a:buSzPts val="1500"/>
              <a:buNone/>
              <a:defRPr sz="1500"/>
            </a:lvl1pPr>
            <a:lvl2pPr indent="-342900" lvl="1" marL="914400" algn="l">
              <a:lnSpc>
                <a:spcPct val="100000"/>
              </a:lnSpc>
              <a:spcBef>
                <a:spcPts val="360"/>
              </a:spcBef>
              <a:spcAft>
                <a:spcPts val="0"/>
              </a:spcAft>
              <a:buClr>
                <a:schemeClr val="accent6"/>
              </a:buClr>
              <a:buSzPts val="1800"/>
              <a:buChar char="•"/>
              <a:defRPr/>
            </a:lvl2pPr>
            <a:lvl3pPr indent="-342900" lvl="2" marL="1371600" algn="l">
              <a:lnSpc>
                <a:spcPct val="100000"/>
              </a:lnSpc>
              <a:spcBef>
                <a:spcPts val="360"/>
              </a:spcBef>
              <a:spcAft>
                <a:spcPts val="0"/>
              </a:spcAft>
              <a:buClr>
                <a:schemeClr val="accent6"/>
              </a:buClr>
              <a:buSzPts val="1800"/>
              <a:buChar char="•"/>
              <a:defRPr/>
            </a:lvl3pPr>
            <a:lvl4pPr indent="-342900" lvl="3" marL="1828800" algn="l">
              <a:lnSpc>
                <a:spcPct val="100000"/>
              </a:lnSpc>
              <a:spcBef>
                <a:spcPts val="360"/>
              </a:spcBef>
              <a:spcAft>
                <a:spcPts val="0"/>
              </a:spcAft>
              <a:buClr>
                <a:schemeClr val="accent6"/>
              </a:buClr>
              <a:buSzPts val="1800"/>
              <a:buChar char="•"/>
              <a:defRPr/>
            </a:lvl4pPr>
            <a:lvl5pPr indent="-342900" lvl="4" marL="2286000" algn="l">
              <a:lnSpc>
                <a:spcPct val="100000"/>
              </a:lnSpc>
              <a:spcBef>
                <a:spcPts val="360"/>
              </a:spcBef>
              <a:spcAft>
                <a:spcPts val="0"/>
              </a:spcAft>
              <a:buClr>
                <a:schemeClr val="accent6"/>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3 Column">
  <p:cSld name="3 Column">
    <p:spTree>
      <p:nvGrpSpPr>
        <p:cNvPr id="173" name="Shape 173"/>
        <p:cNvGrpSpPr/>
        <p:nvPr/>
      </p:nvGrpSpPr>
      <p:grpSpPr>
        <a:xfrm>
          <a:off x="0" y="0"/>
          <a:ext cx="0" cy="0"/>
          <a:chOff x="0" y="0"/>
          <a:chExt cx="0" cy="0"/>
        </a:xfrm>
      </p:grpSpPr>
      <p:sp>
        <p:nvSpPr>
          <p:cNvPr id="174" name="Google Shape;174;p24"/>
          <p:cNvSpPr txBox="1"/>
          <p:nvPr>
            <p:ph type="title"/>
          </p:nvPr>
        </p:nvSpPr>
        <p:spPr>
          <a:xfrm>
            <a:off x="758952" y="1234440"/>
            <a:ext cx="10671048" cy="768096"/>
          </a:xfrm>
          <a:prstGeom prst="rect">
            <a:avLst/>
          </a:prstGeom>
          <a:noFill/>
          <a:ln>
            <a:noFill/>
          </a:ln>
        </p:spPr>
        <p:txBody>
          <a:bodyPr anchorCtr="0" anchor="t" bIns="45700" lIns="91425" spcFirstLastPara="1" rIns="91425" wrap="square" tIns="45700">
            <a:noAutofit/>
          </a:bodyPr>
          <a:lstStyle>
            <a:lvl1pPr lvl="0" algn="ctr">
              <a:lnSpc>
                <a:spcPct val="100000"/>
              </a:lnSpc>
              <a:spcBef>
                <a:spcPts val="0"/>
              </a:spcBef>
              <a:spcAft>
                <a:spcPts val="0"/>
              </a:spcAft>
              <a:buClr>
                <a:schemeClr val="accent6"/>
              </a:buClr>
              <a:buSzPts val="4400"/>
              <a:buFont typeface="Arial Black"/>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75" name="Google Shape;175;p24"/>
          <p:cNvSpPr txBox="1"/>
          <p:nvPr>
            <p:ph idx="11" type="ftr"/>
          </p:nvPr>
        </p:nvSpPr>
        <p:spPr>
          <a:xfrm>
            <a:off x="621792" y="457200"/>
            <a:ext cx="3200400" cy="27432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76" name="Google Shape;176;p24"/>
          <p:cNvSpPr txBox="1"/>
          <p:nvPr>
            <p:ph idx="12" type="sldNum"/>
          </p:nvPr>
        </p:nvSpPr>
        <p:spPr>
          <a:xfrm>
            <a:off x="10945368" y="457200"/>
            <a:ext cx="987552" cy="274320"/>
          </a:xfrm>
          <a:prstGeom prst="rect">
            <a:avLst/>
          </a:prstGeom>
          <a:noFill/>
          <a:ln>
            <a:noFill/>
          </a:ln>
        </p:spPr>
        <p:txBody>
          <a:bodyPr anchorCtr="0" anchor="ctr" bIns="45700" lIns="91425" spcFirstLastPara="1" rIns="91425" wrap="square" tIns="45700">
            <a:noAutofit/>
          </a:bodyPr>
          <a:lstStyle>
            <a:lvl1pPr indent="0" lvl="0"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1pPr>
            <a:lvl2pPr indent="0" lvl="1"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2pPr>
            <a:lvl3pPr indent="0" lvl="2"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3pPr>
            <a:lvl4pPr indent="0" lvl="3"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4pPr>
            <a:lvl5pPr indent="0" lvl="4"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5pPr>
            <a:lvl6pPr indent="0" lvl="5"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6pPr>
            <a:lvl7pPr indent="0" lvl="6"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7pPr>
            <a:lvl8pPr indent="0" lvl="7"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8pPr>
            <a:lvl9pPr indent="0" lvl="8"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9pPr>
          </a:lstStyle>
          <a:p>
            <a:pPr indent="0" lvl="0" marL="0" rtl="0" algn="ctr">
              <a:spcBef>
                <a:spcPts val="0"/>
              </a:spcBef>
              <a:spcAft>
                <a:spcPts val="0"/>
              </a:spcAft>
              <a:buNone/>
            </a:pPr>
            <a:fld id="{00000000-1234-1234-1234-123412341234}" type="slidenum">
              <a:rPr lang="en-US"/>
              <a:t>‹#›</a:t>
            </a:fld>
            <a:endParaRPr/>
          </a:p>
        </p:txBody>
      </p:sp>
      <p:sp>
        <p:nvSpPr>
          <p:cNvPr id="177" name="Google Shape;177;p24"/>
          <p:cNvSpPr txBox="1"/>
          <p:nvPr>
            <p:ph idx="1" type="body"/>
          </p:nvPr>
        </p:nvSpPr>
        <p:spPr>
          <a:xfrm>
            <a:off x="713232" y="2743200"/>
            <a:ext cx="3328416" cy="3557016"/>
          </a:xfrm>
          <a:prstGeom prst="rect">
            <a:avLst/>
          </a:prstGeom>
          <a:noFill/>
          <a:ln cap="flat" cmpd="sng" w="12700">
            <a:solidFill>
              <a:schemeClr val="accent3"/>
            </a:solidFill>
            <a:prstDash val="solid"/>
            <a:round/>
            <a:headEnd len="sm" w="sm" type="none"/>
            <a:tailEnd len="sm" w="sm" type="none"/>
          </a:ln>
        </p:spPr>
        <p:txBody>
          <a:bodyPr anchorCtr="0" anchor="t" bIns="45700" lIns="91425" spcFirstLastPara="1" rIns="91425" wrap="square" tIns="685800">
            <a:noAutofit/>
          </a:bodyPr>
          <a:lstStyle>
            <a:lvl1pPr indent="-228600" lvl="0" marL="457200" algn="ctr">
              <a:lnSpc>
                <a:spcPct val="100000"/>
              </a:lnSpc>
              <a:spcBef>
                <a:spcPts val="0"/>
              </a:spcBef>
              <a:spcAft>
                <a:spcPts val="0"/>
              </a:spcAft>
              <a:buClr>
                <a:schemeClr val="accent6"/>
              </a:buClr>
              <a:buSzPts val="1800"/>
              <a:buNone/>
              <a:defRPr b="1" sz="1800" cap="none">
                <a:solidFill>
                  <a:schemeClr val="accent6"/>
                </a:solidFill>
                <a:latin typeface="Arial"/>
                <a:ea typeface="Arial"/>
                <a:cs typeface="Arial"/>
                <a:sym typeface="Arial"/>
              </a:defRPr>
            </a:lvl1pPr>
            <a:lvl2pPr indent="-228600" lvl="1" marL="914400" algn="l">
              <a:lnSpc>
                <a:spcPct val="100000"/>
              </a:lnSpc>
              <a:spcBef>
                <a:spcPts val="360"/>
              </a:spcBef>
              <a:spcAft>
                <a:spcPts val="0"/>
              </a:spcAft>
              <a:buClr>
                <a:schemeClr val="accent6"/>
              </a:buClr>
              <a:buSzPts val="2000"/>
              <a:buNone/>
              <a:defRPr b="1" sz="2000"/>
            </a:lvl2pPr>
            <a:lvl3pPr indent="-228600" lvl="2" marL="1371600" algn="l">
              <a:lnSpc>
                <a:spcPct val="100000"/>
              </a:lnSpc>
              <a:spcBef>
                <a:spcPts val="360"/>
              </a:spcBef>
              <a:spcAft>
                <a:spcPts val="0"/>
              </a:spcAft>
              <a:buClr>
                <a:schemeClr val="accent6"/>
              </a:buClr>
              <a:buSzPts val="1800"/>
              <a:buNone/>
              <a:defRPr b="1" sz="1800"/>
            </a:lvl3pPr>
            <a:lvl4pPr indent="-228600" lvl="3" marL="1828800" algn="l">
              <a:lnSpc>
                <a:spcPct val="100000"/>
              </a:lnSpc>
              <a:spcBef>
                <a:spcPts val="360"/>
              </a:spcBef>
              <a:spcAft>
                <a:spcPts val="0"/>
              </a:spcAft>
              <a:buClr>
                <a:schemeClr val="accent6"/>
              </a:buClr>
              <a:buSzPts val="1600"/>
              <a:buNone/>
              <a:defRPr b="1" sz="1600"/>
            </a:lvl4pPr>
            <a:lvl5pPr indent="-228600" lvl="4" marL="2286000" algn="l">
              <a:lnSpc>
                <a:spcPct val="100000"/>
              </a:lnSpc>
              <a:spcBef>
                <a:spcPts val="360"/>
              </a:spcBef>
              <a:spcAft>
                <a:spcPts val="0"/>
              </a:spcAft>
              <a:buClr>
                <a:schemeClr val="accent6"/>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178" name="Google Shape;178;p24"/>
          <p:cNvSpPr/>
          <p:nvPr>
            <p:ph idx="2" type="pic"/>
          </p:nvPr>
        </p:nvSpPr>
        <p:spPr>
          <a:xfrm>
            <a:off x="1911096" y="2258568"/>
            <a:ext cx="932688" cy="932688"/>
          </a:xfrm>
          <a:prstGeom prst="ellipse">
            <a:avLst/>
          </a:prstGeom>
          <a:solidFill>
            <a:schemeClr val="accent3"/>
          </a:solidFill>
          <a:ln>
            <a:noFill/>
          </a:ln>
        </p:spPr>
      </p:sp>
      <p:sp>
        <p:nvSpPr>
          <p:cNvPr id="179" name="Google Shape;179;p24"/>
          <p:cNvSpPr txBox="1"/>
          <p:nvPr>
            <p:ph idx="3" type="body"/>
          </p:nvPr>
        </p:nvSpPr>
        <p:spPr>
          <a:xfrm>
            <a:off x="992124" y="3950208"/>
            <a:ext cx="2770632" cy="2206752"/>
          </a:xfrm>
          <a:prstGeom prst="rect">
            <a:avLst/>
          </a:prstGeom>
          <a:noFill/>
          <a:ln>
            <a:noFill/>
          </a:ln>
        </p:spPr>
        <p:txBody>
          <a:bodyPr anchorCtr="0" anchor="t" bIns="45700" lIns="91425" spcFirstLastPara="1" rIns="91425" wrap="square" tIns="45700">
            <a:noAutofit/>
          </a:bodyPr>
          <a:lstStyle>
            <a:lvl1pPr indent="-323850" lvl="0" marL="457200" algn="l">
              <a:lnSpc>
                <a:spcPct val="100000"/>
              </a:lnSpc>
              <a:spcBef>
                <a:spcPts val="360"/>
              </a:spcBef>
              <a:spcAft>
                <a:spcPts val="0"/>
              </a:spcAft>
              <a:buClr>
                <a:schemeClr val="accent6"/>
              </a:buClr>
              <a:buSzPts val="1500"/>
              <a:buFont typeface="Arial"/>
              <a:buChar char="•"/>
              <a:defRPr sz="1500"/>
            </a:lvl1pPr>
            <a:lvl2pPr indent="-342900" lvl="1" marL="914400" algn="l">
              <a:lnSpc>
                <a:spcPct val="100000"/>
              </a:lnSpc>
              <a:spcBef>
                <a:spcPts val="360"/>
              </a:spcBef>
              <a:spcAft>
                <a:spcPts val="0"/>
              </a:spcAft>
              <a:buClr>
                <a:schemeClr val="accent6"/>
              </a:buClr>
              <a:buSzPts val="1800"/>
              <a:buChar char="•"/>
              <a:defRPr/>
            </a:lvl2pPr>
            <a:lvl3pPr indent="-342900" lvl="2" marL="1371600" algn="l">
              <a:lnSpc>
                <a:spcPct val="100000"/>
              </a:lnSpc>
              <a:spcBef>
                <a:spcPts val="360"/>
              </a:spcBef>
              <a:spcAft>
                <a:spcPts val="0"/>
              </a:spcAft>
              <a:buClr>
                <a:schemeClr val="accent6"/>
              </a:buClr>
              <a:buSzPts val="1800"/>
              <a:buChar char="•"/>
              <a:defRPr/>
            </a:lvl3pPr>
            <a:lvl4pPr indent="-342900" lvl="3" marL="1828800" algn="l">
              <a:lnSpc>
                <a:spcPct val="100000"/>
              </a:lnSpc>
              <a:spcBef>
                <a:spcPts val="360"/>
              </a:spcBef>
              <a:spcAft>
                <a:spcPts val="0"/>
              </a:spcAft>
              <a:buClr>
                <a:schemeClr val="accent6"/>
              </a:buClr>
              <a:buSzPts val="1800"/>
              <a:buChar char="•"/>
              <a:defRPr/>
            </a:lvl4pPr>
            <a:lvl5pPr indent="-342900" lvl="4" marL="2286000" algn="l">
              <a:lnSpc>
                <a:spcPct val="100000"/>
              </a:lnSpc>
              <a:spcBef>
                <a:spcPts val="360"/>
              </a:spcBef>
              <a:spcAft>
                <a:spcPts val="0"/>
              </a:spcAft>
              <a:buClr>
                <a:schemeClr val="accent6"/>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80" name="Google Shape;180;p24"/>
          <p:cNvSpPr txBox="1"/>
          <p:nvPr>
            <p:ph idx="4" type="body"/>
          </p:nvPr>
        </p:nvSpPr>
        <p:spPr>
          <a:xfrm>
            <a:off x="4443984" y="2743200"/>
            <a:ext cx="3328416" cy="3557016"/>
          </a:xfrm>
          <a:prstGeom prst="rect">
            <a:avLst/>
          </a:prstGeom>
          <a:noFill/>
          <a:ln cap="flat" cmpd="sng" w="12700">
            <a:solidFill>
              <a:schemeClr val="accent1"/>
            </a:solidFill>
            <a:prstDash val="solid"/>
            <a:round/>
            <a:headEnd len="sm" w="sm" type="none"/>
            <a:tailEnd len="sm" w="sm" type="none"/>
          </a:ln>
        </p:spPr>
        <p:txBody>
          <a:bodyPr anchorCtr="0" anchor="t" bIns="45700" lIns="91425" spcFirstLastPara="1" rIns="91425" wrap="square" tIns="685800">
            <a:noAutofit/>
          </a:bodyPr>
          <a:lstStyle>
            <a:lvl1pPr indent="-228600" lvl="0" marL="457200" algn="ctr">
              <a:lnSpc>
                <a:spcPct val="100000"/>
              </a:lnSpc>
              <a:spcBef>
                <a:spcPts val="0"/>
              </a:spcBef>
              <a:spcAft>
                <a:spcPts val="0"/>
              </a:spcAft>
              <a:buClr>
                <a:schemeClr val="accent6"/>
              </a:buClr>
              <a:buSzPts val="1800"/>
              <a:buNone/>
              <a:defRPr b="1" sz="1800" cap="none">
                <a:solidFill>
                  <a:schemeClr val="accent6"/>
                </a:solidFill>
                <a:latin typeface="Arial"/>
                <a:ea typeface="Arial"/>
                <a:cs typeface="Arial"/>
                <a:sym typeface="Arial"/>
              </a:defRPr>
            </a:lvl1pPr>
            <a:lvl2pPr indent="-228600" lvl="1" marL="914400" algn="l">
              <a:lnSpc>
                <a:spcPct val="100000"/>
              </a:lnSpc>
              <a:spcBef>
                <a:spcPts val="360"/>
              </a:spcBef>
              <a:spcAft>
                <a:spcPts val="0"/>
              </a:spcAft>
              <a:buClr>
                <a:schemeClr val="accent6"/>
              </a:buClr>
              <a:buSzPts val="2000"/>
              <a:buNone/>
              <a:defRPr b="1" sz="2000"/>
            </a:lvl2pPr>
            <a:lvl3pPr indent="-228600" lvl="2" marL="1371600" algn="l">
              <a:lnSpc>
                <a:spcPct val="100000"/>
              </a:lnSpc>
              <a:spcBef>
                <a:spcPts val="360"/>
              </a:spcBef>
              <a:spcAft>
                <a:spcPts val="0"/>
              </a:spcAft>
              <a:buClr>
                <a:schemeClr val="accent6"/>
              </a:buClr>
              <a:buSzPts val="1800"/>
              <a:buNone/>
              <a:defRPr b="1" sz="1800"/>
            </a:lvl3pPr>
            <a:lvl4pPr indent="-228600" lvl="3" marL="1828800" algn="l">
              <a:lnSpc>
                <a:spcPct val="100000"/>
              </a:lnSpc>
              <a:spcBef>
                <a:spcPts val="360"/>
              </a:spcBef>
              <a:spcAft>
                <a:spcPts val="0"/>
              </a:spcAft>
              <a:buClr>
                <a:schemeClr val="accent6"/>
              </a:buClr>
              <a:buSzPts val="1600"/>
              <a:buNone/>
              <a:defRPr b="1" sz="1600"/>
            </a:lvl4pPr>
            <a:lvl5pPr indent="-228600" lvl="4" marL="2286000" algn="l">
              <a:lnSpc>
                <a:spcPct val="100000"/>
              </a:lnSpc>
              <a:spcBef>
                <a:spcPts val="360"/>
              </a:spcBef>
              <a:spcAft>
                <a:spcPts val="0"/>
              </a:spcAft>
              <a:buClr>
                <a:schemeClr val="accent6"/>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181" name="Google Shape;181;p24"/>
          <p:cNvSpPr/>
          <p:nvPr>
            <p:ph idx="5" type="pic"/>
          </p:nvPr>
        </p:nvSpPr>
        <p:spPr>
          <a:xfrm>
            <a:off x="5641848" y="2258568"/>
            <a:ext cx="932688" cy="932688"/>
          </a:xfrm>
          <a:prstGeom prst="ellipse">
            <a:avLst/>
          </a:prstGeom>
          <a:solidFill>
            <a:schemeClr val="accent1"/>
          </a:solidFill>
          <a:ln>
            <a:noFill/>
          </a:ln>
        </p:spPr>
      </p:sp>
      <p:sp>
        <p:nvSpPr>
          <p:cNvPr id="182" name="Google Shape;182;p24"/>
          <p:cNvSpPr txBox="1"/>
          <p:nvPr>
            <p:ph idx="6" type="body"/>
          </p:nvPr>
        </p:nvSpPr>
        <p:spPr>
          <a:xfrm>
            <a:off x="4722876" y="3950208"/>
            <a:ext cx="2770632" cy="2206752"/>
          </a:xfrm>
          <a:prstGeom prst="rect">
            <a:avLst/>
          </a:prstGeom>
          <a:noFill/>
          <a:ln>
            <a:noFill/>
          </a:ln>
        </p:spPr>
        <p:txBody>
          <a:bodyPr anchorCtr="0" anchor="t" bIns="45700" lIns="91425" spcFirstLastPara="1" rIns="91425" wrap="square" tIns="45700">
            <a:noAutofit/>
          </a:bodyPr>
          <a:lstStyle>
            <a:lvl1pPr indent="-323850" lvl="0" marL="457200" algn="l">
              <a:lnSpc>
                <a:spcPct val="100000"/>
              </a:lnSpc>
              <a:spcBef>
                <a:spcPts val="360"/>
              </a:spcBef>
              <a:spcAft>
                <a:spcPts val="0"/>
              </a:spcAft>
              <a:buClr>
                <a:schemeClr val="accent6"/>
              </a:buClr>
              <a:buSzPts val="1500"/>
              <a:buFont typeface="Arial"/>
              <a:buChar char="•"/>
              <a:defRPr sz="1500"/>
            </a:lvl1pPr>
            <a:lvl2pPr indent="-342900" lvl="1" marL="914400" algn="l">
              <a:lnSpc>
                <a:spcPct val="100000"/>
              </a:lnSpc>
              <a:spcBef>
                <a:spcPts val="360"/>
              </a:spcBef>
              <a:spcAft>
                <a:spcPts val="0"/>
              </a:spcAft>
              <a:buClr>
                <a:schemeClr val="accent6"/>
              </a:buClr>
              <a:buSzPts val="1800"/>
              <a:buChar char="•"/>
              <a:defRPr/>
            </a:lvl2pPr>
            <a:lvl3pPr indent="-342900" lvl="2" marL="1371600" algn="l">
              <a:lnSpc>
                <a:spcPct val="100000"/>
              </a:lnSpc>
              <a:spcBef>
                <a:spcPts val="360"/>
              </a:spcBef>
              <a:spcAft>
                <a:spcPts val="0"/>
              </a:spcAft>
              <a:buClr>
                <a:schemeClr val="accent6"/>
              </a:buClr>
              <a:buSzPts val="1800"/>
              <a:buChar char="•"/>
              <a:defRPr/>
            </a:lvl3pPr>
            <a:lvl4pPr indent="-342900" lvl="3" marL="1828800" algn="l">
              <a:lnSpc>
                <a:spcPct val="100000"/>
              </a:lnSpc>
              <a:spcBef>
                <a:spcPts val="360"/>
              </a:spcBef>
              <a:spcAft>
                <a:spcPts val="0"/>
              </a:spcAft>
              <a:buClr>
                <a:schemeClr val="accent6"/>
              </a:buClr>
              <a:buSzPts val="1800"/>
              <a:buChar char="•"/>
              <a:defRPr/>
            </a:lvl4pPr>
            <a:lvl5pPr indent="-342900" lvl="4" marL="2286000" algn="l">
              <a:lnSpc>
                <a:spcPct val="100000"/>
              </a:lnSpc>
              <a:spcBef>
                <a:spcPts val="360"/>
              </a:spcBef>
              <a:spcAft>
                <a:spcPts val="0"/>
              </a:spcAft>
              <a:buClr>
                <a:schemeClr val="accent6"/>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83" name="Google Shape;183;p24"/>
          <p:cNvSpPr txBox="1"/>
          <p:nvPr>
            <p:ph idx="7" type="body"/>
          </p:nvPr>
        </p:nvSpPr>
        <p:spPr>
          <a:xfrm>
            <a:off x="8092440" y="2743200"/>
            <a:ext cx="3328416" cy="3557016"/>
          </a:xfrm>
          <a:prstGeom prst="rect">
            <a:avLst/>
          </a:prstGeom>
          <a:noFill/>
          <a:ln cap="flat" cmpd="sng" w="12700">
            <a:solidFill>
              <a:schemeClr val="accent4"/>
            </a:solidFill>
            <a:prstDash val="solid"/>
            <a:round/>
            <a:headEnd len="sm" w="sm" type="none"/>
            <a:tailEnd len="sm" w="sm" type="none"/>
          </a:ln>
        </p:spPr>
        <p:txBody>
          <a:bodyPr anchorCtr="0" anchor="t" bIns="45700" lIns="91425" spcFirstLastPara="1" rIns="91425" wrap="square" tIns="685800">
            <a:noAutofit/>
          </a:bodyPr>
          <a:lstStyle>
            <a:lvl1pPr indent="-228600" lvl="0" marL="457200" algn="ctr">
              <a:lnSpc>
                <a:spcPct val="100000"/>
              </a:lnSpc>
              <a:spcBef>
                <a:spcPts val="0"/>
              </a:spcBef>
              <a:spcAft>
                <a:spcPts val="0"/>
              </a:spcAft>
              <a:buClr>
                <a:schemeClr val="accent6"/>
              </a:buClr>
              <a:buSzPts val="1800"/>
              <a:buNone/>
              <a:defRPr b="1" sz="1800" cap="none">
                <a:solidFill>
                  <a:schemeClr val="accent6"/>
                </a:solidFill>
                <a:latin typeface="Arial"/>
                <a:ea typeface="Arial"/>
                <a:cs typeface="Arial"/>
                <a:sym typeface="Arial"/>
              </a:defRPr>
            </a:lvl1pPr>
            <a:lvl2pPr indent="-228600" lvl="1" marL="914400" algn="l">
              <a:lnSpc>
                <a:spcPct val="100000"/>
              </a:lnSpc>
              <a:spcBef>
                <a:spcPts val="360"/>
              </a:spcBef>
              <a:spcAft>
                <a:spcPts val="0"/>
              </a:spcAft>
              <a:buClr>
                <a:schemeClr val="accent6"/>
              </a:buClr>
              <a:buSzPts val="2000"/>
              <a:buNone/>
              <a:defRPr b="1" sz="2000"/>
            </a:lvl2pPr>
            <a:lvl3pPr indent="-228600" lvl="2" marL="1371600" algn="l">
              <a:lnSpc>
                <a:spcPct val="100000"/>
              </a:lnSpc>
              <a:spcBef>
                <a:spcPts val="360"/>
              </a:spcBef>
              <a:spcAft>
                <a:spcPts val="0"/>
              </a:spcAft>
              <a:buClr>
                <a:schemeClr val="accent6"/>
              </a:buClr>
              <a:buSzPts val="1800"/>
              <a:buNone/>
              <a:defRPr b="1" sz="1800"/>
            </a:lvl3pPr>
            <a:lvl4pPr indent="-228600" lvl="3" marL="1828800" algn="l">
              <a:lnSpc>
                <a:spcPct val="100000"/>
              </a:lnSpc>
              <a:spcBef>
                <a:spcPts val="360"/>
              </a:spcBef>
              <a:spcAft>
                <a:spcPts val="0"/>
              </a:spcAft>
              <a:buClr>
                <a:schemeClr val="accent6"/>
              </a:buClr>
              <a:buSzPts val="1600"/>
              <a:buNone/>
              <a:defRPr b="1" sz="1600"/>
            </a:lvl4pPr>
            <a:lvl5pPr indent="-228600" lvl="4" marL="2286000" algn="l">
              <a:lnSpc>
                <a:spcPct val="100000"/>
              </a:lnSpc>
              <a:spcBef>
                <a:spcPts val="360"/>
              </a:spcBef>
              <a:spcAft>
                <a:spcPts val="0"/>
              </a:spcAft>
              <a:buClr>
                <a:schemeClr val="accent6"/>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184" name="Google Shape;184;p24"/>
          <p:cNvSpPr/>
          <p:nvPr>
            <p:ph idx="8" type="pic"/>
          </p:nvPr>
        </p:nvSpPr>
        <p:spPr>
          <a:xfrm>
            <a:off x="9290304" y="2258568"/>
            <a:ext cx="932688" cy="932688"/>
          </a:xfrm>
          <a:prstGeom prst="ellipse">
            <a:avLst/>
          </a:prstGeom>
          <a:solidFill>
            <a:schemeClr val="accent4"/>
          </a:solidFill>
          <a:ln>
            <a:noFill/>
          </a:ln>
        </p:spPr>
      </p:sp>
      <p:sp>
        <p:nvSpPr>
          <p:cNvPr id="185" name="Google Shape;185;p24"/>
          <p:cNvSpPr txBox="1"/>
          <p:nvPr>
            <p:ph idx="9" type="body"/>
          </p:nvPr>
        </p:nvSpPr>
        <p:spPr>
          <a:xfrm>
            <a:off x="8371332" y="3950208"/>
            <a:ext cx="2770632" cy="2206752"/>
          </a:xfrm>
          <a:prstGeom prst="rect">
            <a:avLst/>
          </a:prstGeom>
          <a:noFill/>
          <a:ln>
            <a:noFill/>
          </a:ln>
        </p:spPr>
        <p:txBody>
          <a:bodyPr anchorCtr="0" anchor="t" bIns="45700" lIns="91425" spcFirstLastPara="1" rIns="91425" wrap="square" tIns="45700">
            <a:noAutofit/>
          </a:bodyPr>
          <a:lstStyle>
            <a:lvl1pPr indent="-323850" lvl="0" marL="457200" algn="l">
              <a:lnSpc>
                <a:spcPct val="100000"/>
              </a:lnSpc>
              <a:spcBef>
                <a:spcPts val="360"/>
              </a:spcBef>
              <a:spcAft>
                <a:spcPts val="0"/>
              </a:spcAft>
              <a:buClr>
                <a:schemeClr val="accent6"/>
              </a:buClr>
              <a:buSzPts val="1500"/>
              <a:buFont typeface="Arial"/>
              <a:buChar char="•"/>
              <a:defRPr sz="1500"/>
            </a:lvl1pPr>
            <a:lvl2pPr indent="-342900" lvl="1" marL="914400" algn="l">
              <a:lnSpc>
                <a:spcPct val="100000"/>
              </a:lnSpc>
              <a:spcBef>
                <a:spcPts val="360"/>
              </a:spcBef>
              <a:spcAft>
                <a:spcPts val="0"/>
              </a:spcAft>
              <a:buClr>
                <a:schemeClr val="accent6"/>
              </a:buClr>
              <a:buSzPts val="1800"/>
              <a:buChar char="•"/>
              <a:defRPr/>
            </a:lvl2pPr>
            <a:lvl3pPr indent="-342900" lvl="2" marL="1371600" algn="l">
              <a:lnSpc>
                <a:spcPct val="100000"/>
              </a:lnSpc>
              <a:spcBef>
                <a:spcPts val="360"/>
              </a:spcBef>
              <a:spcAft>
                <a:spcPts val="0"/>
              </a:spcAft>
              <a:buClr>
                <a:schemeClr val="accent6"/>
              </a:buClr>
              <a:buSzPts val="1800"/>
              <a:buChar char="•"/>
              <a:defRPr/>
            </a:lvl3pPr>
            <a:lvl4pPr indent="-342900" lvl="3" marL="1828800" algn="l">
              <a:lnSpc>
                <a:spcPct val="100000"/>
              </a:lnSpc>
              <a:spcBef>
                <a:spcPts val="360"/>
              </a:spcBef>
              <a:spcAft>
                <a:spcPts val="0"/>
              </a:spcAft>
              <a:buClr>
                <a:schemeClr val="accent6"/>
              </a:buClr>
              <a:buSzPts val="1800"/>
              <a:buChar char="•"/>
              <a:defRPr/>
            </a:lvl4pPr>
            <a:lvl5pPr indent="-342900" lvl="4" marL="2286000" algn="l">
              <a:lnSpc>
                <a:spcPct val="100000"/>
              </a:lnSpc>
              <a:spcBef>
                <a:spcPts val="360"/>
              </a:spcBef>
              <a:spcAft>
                <a:spcPts val="0"/>
              </a:spcAft>
              <a:buClr>
                <a:schemeClr val="accent6"/>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ummary">
  <p:cSld name="Summary">
    <p:spTree>
      <p:nvGrpSpPr>
        <p:cNvPr id="186" name="Shape 186"/>
        <p:cNvGrpSpPr/>
        <p:nvPr/>
      </p:nvGrpSpPr>
      <p:grpSpPr>
        <a:xfrm>
          <a:off x="0" y="0"/>
          <a:ext cx="0" cy="0"/>
          <a:chOff x="0" y="0"/>
          <a:chExt cx="0" cy="0"/>
        </a:xfrm>
      </p:grpSpPr>
      <p:sp>
        <p:nvSpPr>
          <p:cNvPr descr="preencoded.png" id="187" name="Google Shape;187;p25"/>
          <p:cNvSpPr/>
          <p:nvPr/>
        </p:nvSpPr>
        <p:spPr>
          <a:xfrm>
            <a:off x="8758238" y="-14287"/>
            <a:ext cx="3433763" cy="3452812"/>
          </a:xfrm>
          <a:custGeom>
            <a:rect b="b" l="l" r="r" t="t"/>
            <a:pathLst>
              <a:path extrusionOk="0" h="3452812" w="3433763">
                <a:moveTo>
                  <a:pt x="3433763" y="0"/>
                </a:moveTo>
                <a:lnTo>
                  <a:pt x="3433763" y="3452813"/>
                </a:lnTo>
                <a:lnTo>
                  <a:pt x="0" y="3452813"/>
                </a:lnTo>
                <a:cubicBezTo>
                  <a:pt x="0" y="1545912"/>
                  <a:pt x="1537383" y="0"/>
                  <a:pt x="3433763" y="0"/>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EB Garamond"/>
              <a:ea typeface="EB Garamond"/>
              <a:cs typeface="EB Garamond"/>
              <a:sym typeface="EB Garamond"/>
            </a:endParaRPr>
          </a:p>
        </p:txBody>
      </p:sp>
      <p:sp>
        <p:nvSpPr>
          <p:cNvPr descr="preencoded.png" id="188" name="Google Shape;188;p25"/>
          <p:cNvSpPr/>
          <p:nvPr/>
        </p:nvSpPr>
        <p:spPr>
          <a:xfrm>
            <a:off x="8758238" y="3438525"/>
            <a:ext cx="3433763" cy="3433762"/>
          </a:xfrm>
          <a:custGeom>
            <a:rect b="b" l="l" r="r" t="t"/>
            <a:pathLst>
              <a:path extrusionOk="0" h="3433762" w="3433763">
                <a:moveTo>
                  <a:pt x="0" y="0"/>
                </a:moveTo>
                <a:lnTo>
                  <a:pt x="3433763" y="0"/>
                </a:lnTo>
                <a:lnTo>
                  <a:pt x="3433763" y="3433763"/>
                </a:lnTo>
                <a:cubicBezTo>
                  <a:pt x="1537383" y="3433763"/>
                  <a:pt x="0" y="1896380"/>
                  <a:pt x="0" y="0"/>
                </a:cubicBezTo>
                <a:close/>
              </a:path>
            </a:pathLst>
          </a:custGeom>
          <a:solidFill>
            <a:schemeClr val="accent2"/>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EB Garamond"/>
              <a:ea typeface="EB Garamond"/>
              <a:cs typeface="EB Garamond"/>
              <a:sym typeface="EB Garamond"/>
            </a:endParaRPr>
          </a:p>
        </p:txBody>
      </p:sp>
      <p:sp>
        <p:nvSpPr>
          <p:cNvPr descr="preencoded.png" id="189" name="Google Shape;189;p25"/>
          <p:cNvSpPr/>
          <p:nvPr/>
        </p:nvSpPr>
        <p:spPr>
          <a:xfrm flipH="1" rot="10800000">
            <a:off x="9991725" y="1247775"/>
            <a:ext cx="2200275" cy="2181225"/>
          </a:xfrm>
          <a:custGeom>
            <a:rect b="b" l="l" r="r" t="t"/>
            <a:pathLst>
              <a:path extrusionOk="0" h="2181225" w="2200275">
                <a:moveTo>
                  <a:pt x="0" y="0"/>
                </a:moveTo>
                <a:cubicBezTo>
                  <a:pt x="0" y="1204689"/>
                  <a:pt x="985061" y="2181225"/>
                  <a:pt x="2200275" y="2181225"/>
                </a:cubicBezTo>
                <a:lnTo>
                  <a:pt x="2200275" y="0"/>
                </a:lnTo>
                <a:lnTo>
                  <a:pt x="0" y="0"/>
                </a:lnTo>
                <a:close/>
              </a:path>
            </a:pathLst>
          </a:custGeom>
          <a:solidFill>
            <a:schemeClr val="accent4"/>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EB Garamond"/>
              <a:ea typeface="EB Garamond"/>
              <a:cs typeface="EB Garamond"/>
              <a:sym typeface="EB Garamond"/>
            </a:endParaRPr>
          </a:p>
        </p:txBody>
      </p:sp>
      <p:sp>
        <p:nvSpPr>
          <p:cNvPr descr="preencoded.png" id="190" name="Google Shape;190;p25"/>
          <p:cNvSpPr/>
          <p:nvPr/>
        </p:nvSpPr>
        <p:spPr>
          <a:xfrm flipH="1" rot="10800000">
            <a:off x="-20086" y="4580051"/>
            <a:ext cx="2277948" cy="2277948"/>
          </a:xfrm>
          <a:custGeom>
            <a:rect b="b" l="l" r="r" t="t"/>
            <a:pathLst>
              <a:path extrusionOk="0" h="2277948" w="2277948">
                <a:moveTo>
                  <a:pt x="0" y="2277948"/>
                </a:moveTo>
                <a:cubicBezTo>
                  <a:pt x="1258034" y="2277948"/>
                  <a:pt x="2277948" y="1258034"/>
                  <a:pt x="2277948" y="0"/>
                </a:cubicBezTo>
                <a:lnTo>
                  <a:pt x="0" y="0"/>
                </a:lnTo>
                <a:lnTo>
                  <a:pt x="0" y="2277948"/>
                </a:lnTo>
                <a:close/>
              </a:path>
            </a:pathLst>
          </a:custGeom>
          <a:solidFill>
            <a:schemeClr val="accent4"/>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EB Garamond"/>
              <a:ea typeface="EB Garamond"/>
              <a:cs typeface="EB Garamond"/>
              <a:sym typeface="EB Garamond"/>
            </a:endParaRPr>
          </a:p>
        </p:txBody>
      </p:sp>
      <p:pic>
        <p:nvPicPr>
          <p:cNvPr descr="preencoded.png" id="191" name="Google Shape;191;p25"/>
          <p:cNvPicPr preferRelativeResize="0"/>
          <p:nvPr/>
        </p:nvPicPr>
        <p:blipFill rotWithShape="1">
          <a:blip r:embed="rId2">
            <a:alphaModFix/>
          </a:blip>
          <a:srcRect b="0" l="0" r="0" t="0"/>
          <a:stretch/>
        </p:blipFill>
        <p:spPr>
          <a:xfrm>
            <a:off x="9991886" y="3441269"/>
            <a:ext cx="2200114" cy="2200114"/>
          </a:xfrm>
          <a:prstGeom prst="rect">
            <a:avLst/>
          </a:prstGeom>
          <a:noFill/>
          <a:ln>
            <a:noFill/>
          </a:ln>
        </p:spPr>
      </p:pic>
      <p:sp>
        <p:nvSpPr>
          <p:cNvPr descr="preencoded.png" id="192" name="Google Shape;192;p25"/>
          <p:cNvSpPr/>
          <p:nvPr/>
        </p:nvSpPr>
        <p:spPr>
          <a:xfrm>
            <a:off x="1707959" y="5667616"/>
            <a:ext cx="775021" cy="775021"/>
          </a:xfrm>
          <a:custGeom>
            <a:rect b="b" l="l" r="r" t="t"/>
            <a:pathLst>
              <a:path extrusionOk="0" h="775021" w="775021">
                <a:moveTo>
                  <a:pt x="387511" y="775021"/>
                </a:moveTo>
                <a:cubicBezTo>
                  <a:pt x="601527" y="775021"/>
                  <a:pt x="775021" y="601527"/>
                  <a:pt x="775021" y="387511"/>
                </a:cubicBezTo>
                <a:cubicBezTo>
                  <a:pt x="775021" y="173494"/>
                  <a:pt x="601527" y="0"/>
                  <a:pt x="387511" y="0"/>
                </a:cubicBezTo>
                <a:cubicBezTo>
                  <a:pt x="173494" y="0"/>
                  <a:pt x="0" y="173494"/>
                  <a:pt x="0" y="387511"/>
                </a:cubicBezTo>
                <a:cubicBezTo>
                  <a:pt x="0" y="601527"/>
                  <a:pt x="173494" y="775021"/>
                  <a:pt x="387511" y="775021"/>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EB Garamond"/>
              <a:ea typeface="EB Garamond"/>
              <a:cs typeface="EB Garamond"/>
              <a:sym typeface="EB Garamond"/>
            </a:endParaRPr>
          </a:p>
        </p:txBody>
      </p:sp>
      <p:sp>
        <p:nvSpPr>
          <p:cNvPr id="193" name="Google Shape;193;p25"/>
          <p:cNvSpPr txBox="1"/>
          <p:nvPr>
            <p:ph type="title"/>
          </p:nvPr>
        </p:nvSpPr>
        <p:spPr>
          <a:xfrm>
            <a:off x="1508760" y="1883664"/>
            <a:ext cx="6766560" cy="768096"/>
          </a:xfrm>
          <a:prstGeom prst="rect">
            <a:avLst/>
          </a:prstGeom>
          <a:noFill/>
          <a:ln>
            <a:noFill/>
          </a:ln>
        </p:spPr>
        <p:txBody>
          <a:bodyPr anchorCtr="0" anchor="t" bIns="45700" lIns="91425" spcFirstLastPara="1" rIns="91425" wrap="square" tIns="45700">
            <a:noAutofit/>
          </a:bodyPr>
          <a:lstStyle>
            <a:lvl1pPr lvl="0" algn="l">
              <a:lnSpc>
                <a:spcPct val="100000"/>
              </a:lnSpc>
              <a:spcBef>
                <a:spcPts val="0"/>
              </a:spcBef>
              <a:spcAft>
                <a:spcPts val="0"/>
              </a:spcAft>
              <a:buClr>
                <a:schemeClr val="accent6"/>
              </a:buClr>
              <a:buSzPts val="4400"/>
              <a:buFont typeface="Arial Black"/>
              <a:buNone/>
              <a:defRPr b="1"/>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94" name="Google Shape;194;p25"/>
          <p:cNvSpPr txBox="1"/>
          <p:nvPr>
            <p:ph idx="1" type="body"/>
          </p:nvPr>
        </p:nvSpPr>
        <p:spPr>
          <a:xfrm>
            <a:off x="1508760" y="2837688"/>
            <a:ext cx="5879592" cy="2700528"/>
          </a:xfrm>
          <a:prstGeom prst="rect">
            <a:avLst/>
          </a:prstGeom>
          <a:noFill/>
          <a:ln>
            <a:noFill/>
          </a:ln>
        </p:spPr>
        <p:txBody>
          <a:bodyPr anchorCtr="0" anchor="t" bIns="45700" lIns="91425" spcFirstLastPara="1" rIns="91425" wrap="square" tIns="45700">
            <a:noAutofit/>
          </a:bodyPr>
          <a:lstStyle>
            <a:lvl1pPr indent="-228600" lvl="0" marL="457200" algn="l">
              <a:lnSpc>
                <a:spcPct val="100000"/>
              </a:lnSpc>
              <a:spcBef>
                <a:spcPts val="360"/>
              </a:spcBef>
              <a:spcAft>
                <a:spcPts val="0"/>
              </a:spcAft>
              <a:buClr>
                <a:schemeClr val="accent6"/>
              </a:buClr>
              <a:buSzPts val="1500"/>
              <a:buNone/>
              <a:defRPr sz="1500"/>
            </a:lvl1pPr>
            <a:lvl2pPr indent="-323850" lvl="1" marL="914400" algn="l">
              <a:lnSpc>
                <a:spcPct val="100000"/>
              </a:lnSpc>
              <a:spcBef>
                <a:spcPts val="360"/>
              </a:spcBef>
              <a:spcAft>
                <a:spcPts val="0"/>
              </a:spcAft>
              <a:buClr>
                <a:schemeClr val="accent6"/>
              </a:buClr>
              <a:buSzPts val="1500"/>
              <a:buChar char="•"/>
              <a:defRPr sz="1500"/>
            </a:lvl2pPr>
            <a:lvl3pPr indent="-323850" lvl="2" marL="1371600" algn="l">
              <a:lnSpc>
                <a:spcPct val="100000"/>
              </a:lnSpc>
              <a:spcBef>
                <a:spcPts val="360"/>
              </a:spcBef>
              <a:spcAft>
                <a:spcPts val="0"/>
              </a:spcAft>
              <a:buClr>
                <a:schemeClr val="accent6"/>
              </a:buClr>
              <a:buSzPts val="1500"/>
              <a:buChar char="•"/>
              <a:defRPr sz="1500"/>
            </a:lvl3pPr>
            <a:lvl4pPr indent="-323850" lvl="3" marL="1828800" algn="l">
              <a:lnSpc>
                <a:spcPct val="100000"/>
              </a:lnSpc>
              <a:spcBef>
                <a:spcPts val="360"/>
              </a:spcBef>
              <a:spcAft>
                <a:spcPts val="0"/>
              </a:spcAft>
              <a:buClr>
                <a:schemeClr val="accent6"/>
              </a:buClr>
              <a:buSzPts val="1500"/>
              <a:buChar char="•"/>
              <a:defRPr sz="1500"/>
            </a:lvl4pPr>
            <a:lvl5pPr indent="-323850" lvl="4" marL="2286000" algn="l">
              <a:lnSpc>
                <a:spcPct val="100000"/>
              </a:lnSpc>
              <a:spcBef>
                <a:spcPts val="360"/>
              </a:spcBef>
              <a:spcAft>
                <a:spcPts val="0"/>
              </a:spcAft>
              <a:buClr>
                <a:schemeClr val="accent6"/>
              </a:buClr>
              <a:buSzPts val="1500"/>
              <a:buChar char="•"/>
              <a:defRPr sz="1500"/>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95" name="Google Shape;195;p25"/>
          <p:cNvSpPr txBox="1"/>
          <p:nvPr>
            <p:ph idx="12" type="sldNum"/>
          </p:nvPr>
        </p:nvSpPr>
        <p:spPr>
          <a:xfrm>
            <a:off x="10945368" y="457200"/>
            <a:ext cx="987552" cy="274320"/>
          </a:xfrm>
          <a:prstGeom prst="rect">
            <a:avLst/>
          </a:prstGeom>
          <a:noFill/>
          <a:ln>
            <a:noFill/>
          </a:ln>
        </p:spPr>
        <p:txBody>
          <a:bodyPr anchorCtr="0" anchor="ctr" bIns="45700" lIns="91425" spcFirstLastPara="1" rIns="91425" wrap="square" tIns="45700">
            <a:noAutofit/>
          </a:bodyPr>
          <a:lstStyle>
            <a:lvl1pPr indent="0" lvl="0"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1pPr>
            <a:lvl2pPr indent="0" lvl="1"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2pPr>
            <a:lvl3pPr indent="0" lvl="2"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3pPr>
            <a:lvl4pPr indent="0" lvl="3"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4pPr>
            <a:lvl5pPr indent="0" lvl="4"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5pPr>
            <a:lvl6pPr indent="0" lvl="5"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6pPr>
            <a:lvl7pPr indent="0" lvl="6"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7pPr>
            <a:lvl8pPr indent="0" lvl="7"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8pPr>
            <a:lvl9pPr indent="0" lvl="8"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9pPr>
          </a:lstStyle>
          <a:p>
            <a:pPr indent="0" lvl="0" marL="0" rtl="0" algn="ctr">
              <a:spcBef>
                <a:spcPts val="0"/>
              </a:spcBef>
              <a:spcAft>
                <a:spcPts val="0"/>
              </a:spcAft>
              <a:buNone/>
            </a:pPr>
            <a:fld id="{00000000-1234-1234-1234-123412341234}" type="slidenum">
              <a:rPr lang="en-US"/>
              <a:t>‹#›</a:t>
            </a:fld>
            <a:endParaRPr/>
          </a:p>
        </p:txBody>
      </p:sp>
      <p:sp>
        <p:nvSpPr>
          <p:cNvPr id="196" name="Google Shape;196;p25"/>
          <p:cNvSpPr txBox="1"/>
          <p:nvPr>
            <p:ph idx="11" type="ftr"/>
          </p:nvPr>
        </p:nvSpPr>
        <p:spPr>
          <a:xfrm>
            <a:off x="621792" y="457200"/>
            <a:ext cx="3200400" cy="27432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losing">
  <p:cSld name="Closing">
    <p:bg>
      <p:bgPr>
        <a:solidFill>
          <a:schemeClr val="accent6"/>
        </a:solidFill>
      </p:bgPr>
    </p:bg>
    <p:spTree>
      <p:nvGrpSpPr>
        <p:cNvPr id="197" name="Shape 197"/>
        <p:cNvGrpSpPr/>
        <p:nvPr/>
      </p:nvGrpSpPr>
      <p:grpSpPr>
        <a:xfrm>
          <a:off x="0" y="0"/>
          <a:ext cx="0" cy="0"/>
          <a:chOff x="0" y="0"/>
          <a:chExt cx="0" cy="0"/>
        </a:xfrm>
      </p:grpSpPr>
      <p:sp>
        <p:nvSpPr>
          <p:cNvPr id="198" name="Google Shape;198;p26"/>
          <p:cNvSpPr/>
          <p:nvPr/>
        </p:nvSpPr>
        <p:spPr>
          <a:xfrm>
            <a:off x="0" y="0"/>
            <a:ext cx="8948738" cy="6858000"/>
          </a:xfrm>
          <a:custGeom>
            <a:rect b="b" l="l" r="r" t="t"/>
            <a:pathLst>
              <a:path extrusionOk="0" h="6858000" w="8948738">
                <a:moveTo>
                  <a:pt x="0" y="0"/>
                </a:moveTo>
                <a:lnTo>
                  <a:pt x="5932941" y="0"/>
                </a:lnTo>
                <a:lnTo>
                  <a:pt x="6047310" y="14613"/>
                </a:lnTo>
                <a:cubicBezTo>
                  <a:pt x="7690210" y="267026"/>
                  <a:pt x="8948738" y="1693971"/>
                  <a:pt x="8948738" y="3416480"/>
                </a:cubicBezTo>
                <a:cubicBezTo>
                  <a:pt x="8948738" y="5257788"/>
                  <a:pt x="7510634" y="6761349"/>
                  <a:pt x="5702202" y="6853523"/>
                </a:cubicBezTo>
                <a:lnTo>
                  <a:pt x="5526113" y="6858000"/>
                </a:lnTo>
                <a:lnTo>
                  <a:pt x="0" y="6858000"/>
                </a:lnTo>
                <a:close/>
              </a:path>
            </a:pathLst>
          </a:custGeom>
          <a:solidFill>
            <a:schemeClr val="lt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EB Garamond"/>
              <a:ea typeface="EB Garamond"/>
              <a:cs typeface="EB Garamond"/>
              <a:sym typeface="EB Garamond"/>
            </a:endParaRPr>
          </a:p>
        </p:txBody>
      </p:sp>
      <p:sp>
        <p:nvSpPr>
          <p:cNvPr descr="preencoded.png" id="199" name="Google Shape;199;p26"/>
          <p:cNvSpPr/>
          <p:nvPr/>
        </p:nvSpPr>
        <p:spPr>
          <a:xfrm>
            <a:off x="7538626" y="13142"/>
            <a:ext cx="4653374" cy="6831717"/>
          </a:xfrm>
          <a:custGeom>
            <a:rect b="b" l="l" r="r" t="t"/>
            <a:pathLst>
              <a:path extrusionOk="0" h="6831717" w="4653374">
                <a:moveTo>
                  <a:pt x="3416476" y="0"/>
                </a:moveTo>
                <a:lnTo>
                  <a:pt x="4653374" y="0"/>
                </a:lnTo>
                <a:lnTo>
                  <a:pt x="4653374" y="6831717"/>
                </a:lnTo>
                <a:lnTo>
                  <a:pt x="3416476" y="6831717"/>
                </a:lnTo>
                <a:cubicBezTo>
                  <a:pt x="1529612" y="6831717"/>
                  <a:pt x="0" y="5302406"/>
                  <a:pt x="0" y="3415863"/>
                </a:cubicBezTo>
                <a:cubicBezTo>
                  <a:pt x="0" y="1529335"/>
                  <a:pt x="1529607" y="0"/>
                  <a:pt x="3416476" y="0"/>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EB Garamond"/>
              <a:ea typeface="EB Garamond"/>
              <a:cs typeface="EB Garamond"/>
              <a:sym typeface="EB Garamond"/>
            </a:endParaRPr>
          </a:p>
        </p:txBody>
      </p:sp>
      <p:pic>
        <p:nvPicPr>
          <p:cNvPr descr="preencoded.png" id="200" name="Google Shape;200;p26"/>
          <p:cNvPicPr preferRelativeResize="0"/>
          <p:nvPr/>
        </p:nvPicPr>
        <p:blipFill rotWithShape="1">
          <a:blip r:embed="rId2">
            <a:alphaModFix/>
          </a:blip>
          <a:srcRect b="0" l="0" r="0" t="0"/>
          <a:stretch/>
        </p:blipFill>
        <p:spPr>
          <a:xfrm>
            <a:off x="8737234" y="-25041"/>
            <a:ext cx="3432191" cy="3432191"/>
          </a:xfrm>
          <a:prstGeom prst="rect">
            <a:avLst/>
          </a:prstGeom>
          <a:noFill/>
          <a:ln>
            <a:noFill/>
          </a:ln>
        </p:spPr>
      </p:pic>
      <p:sp>
        <p:nvSpPr>
          <p:cNvPr id="201" name="Google Shape;201;p26"/>
          <p:cNvSpPr txBox="1"/>
          <p:nvPr>
            <p:ph type="ctrTitle"/>
          </p:nvPr>
        </p:nvSpPr>
        <p:spPr>
          <a:xfrm>
            <a:off x="1527048" y="1975104"/>
            <a:ext cx="4169664" cy="667512"/>
          </a:xfrm>
          <a:prstGeom prst="rect">
            <a:avLst/>
          </a:prstGeom>
          <a:noFill/>
          <a:ln>
            <a:noFill/>
          </a:ln>
        </p:spPr>
        <p:txBody>
          <a:bodyPr anchorCtr="0" anchor="ctr" bIns="45700" lIns="91425" spcFirstLastPara="1" rIns="91425" wrap="square" tIns="0">
            <a:noAutofit/>
          </a:bodyPr>
          <a:lstStyle>
            <a:lvl1pPr lvl="0" algn="l">
              <a:lnSpc>
                <a:spcPct val="110795"/>
              </a:lnSpc>
              <a:spcBef>
                <a:spcPts val="0"/>
              </a:spcBef>
              <a:spcAft>
                <a:spcPts val="0"/>
              </a:spcAft>
              <a:buClr>
                <a:schemeClr val="accent6"/>
              </a:buClr>
              <a:buSzPts val="4400"/>
              <a:buFont typeface="Arial Black"/>
              <a:buNone/>
              <a:defRPr sz="44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02" name="Google Shape;202;p26"/>
          <p:cNvSpPr txBox="1"/>
          <p:nvPr>
            <p:ph idx="1" type="subTitle"/>
          </p:nvPr>
        </p:nvSpPr>
        <p:spPr>
          <a:xfrm>
            <a:off x="1545336" y="2846832"/>
            <a:ext cx="4169664" cy="2176272"/>
          </a:xfrm>
          <a:prstGeom prst="rect">
            <a:avLst/>
          </a:prstGeom>
          <a:noFill/>
          <a:ln>
            <a:noFill/>
          </a:ln>
        </p:spPr>
        <p:txBody>
          <a:bodyPr anchorCtr="0" anchor="t" bIns="0" lIns="91425" spcFirstLastPara="1" rIns="91425" wrap="square" tIns="0">
            <a:noAutofit/>
          </a:bodyPr>
          <a:lstStyle>
            <a:lvl1pPr lvl="0" algn="l">
              <a:lnSpc>
                <a:spcPct val="100000"/>
              </a:lnSpc>
              <a:spcBef>
                <a:spcPts val="576"/>
              </a:spcBef>
              <a:spcAft>
                <a:spcPts val="0"/>
              </a:spcAft>
              <a:buClr>
                <a:schemeClr val="accent6"/>
              </a:buClr>
              <a:buSzPts val="2400"/>
              <a:buNone/>
              <a:defRPr sz="2400"/>
            </a:lvl1pPr>
            <a:lvl2pPr lvl="1" algn="ctr">
              <a:lnSpc>
                <a:spcPct val="100000"/>
              </a:lnSpc>
              <a:spcBef>
                <a:spcPts val="360"/>
              </a:spcBef>
              <a:spcAft>
                <a:spcPts val="0"/>
              </a:spcAft>
              <a:buClr>
                <a:schemeClr val="accent6"/>
              </a:buClr>
              <a:buSzPts val="2000"/>
              <a:buNone/>
              <a:defRPr sz="2000"/>
            </a:lvl2pPr>
            <a:lvl3pPr lvl="2" algn="ctr">
              <a:lnSpc>
                <a:spcPct val="100000"/>
              </a:lnSpc>
              <a:spcBef>
                <a:spcPts val="360"/>
              </a:spcBef>
              <a:spcAft>
                <a:spcPts val="0"/>
              </a:spcAft>
              <a:buClr>
                <a:schemeClr val="accent6"/>
              </a:buClr>
              <a:buSzPts val="1800"/>
              <a:buNone/>
              <a:defRPr sz="1800"/>
            </a:lvl3pPr>
            <a:lvl4pPr lvl="3" algn="ctr">
              <a:lnSpc>
                <a:spcPct val="100000"/>
              </a:lnSpc>
              <a:spcBef>
                <a:spcPts val="360"/>
              </a:spcBef>
              <a:spcAft>
                <a:spcPts val="0"/>
              </a:spcAft>
              <a:buClr>
                <a:schemeClr val="accent6"/>
              </a:buClr>
              <a:buSzPts val="1600"/>
              <a:buNone/>
              <a:defRPr sz="1600"/>
            </a:lvl4pPr>
            <a:lvl5pPr lvl="4" algn="ctr">
              <a:lnSpc>
                <a:spcPct val="100000"/>
              </a:lnSpc>
              <a:spcBef>
                <a:spcPts val="360"/>
              </a:spcBef>
              <a:spcAft>
                <a:spcPts val="0"/>
              </a:spcAft>
              <a:buClr>
                <a:schemeClr val="accent6"/>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p:cSld name="Two Content">
    <p:spTree>
      <p:nvGrpSpPr>
        <p:cNvPr id="203" name="Shape 203"/>
        <p:cNvGrpSpPr/>
        <p:nvPr/>
      </p:nvGrpSpPr>
      <p:grpSpPr>
        <a:xfrm>
          <a:off x="0" y="0"/>
          <a:ext cx="0" cy="0"/>
          <a:chOff x="0" y="0"/>
          <a:chExt cx="0" cy="0"/>
        </a:xfrm>
      </p:grpSpPr>
      <p:sp>
        <p:nvSpPr>
          <p:cNvPr descr="preencoded.png" id="204" name="Google Shape;204;p27"/>
          <p:cNvSpPr/>
          <p:nvPr/>
        </p:nvSpPr>
        <p:spPr>
          <a:xfrm>
            <a:off x="-5568" y="-2784"/>
            <a:ext cx="3443288" cy="6891337"/>
          </a:xfrm>
          <a:custGeom>
            <a:rect b="b" l="l" r="r" t="t"/>
            <a:pathLst>
              <a:path extrusionOk="0" h="6891337" w="3443288">
                <a:moveTo>
                  <a:pt x="3443288" y="0"/>
                </a:moveTo>
                <a:lnTo>
                  <a:pt x="0" y="0"/>
                </a:lnTo>
                <a:lnTo>
                  <a:pt x="0" y="6891338"/>
                </a:lnTo>
                <a:lnTo>
                  <a:pt x="3443288" y="6891338"/>
                </a:lnTo>
                <a:lnTo>
                  <a:pt x="3443288" y="0"/>
                </a:ln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EB Garamond"/>
              <a:ea typeface="EB Garamond"/>
              <a:cs typeface="EB Garamond"/>
              <a:sym typeface="EB Garamond"/>
            </a:endParaRPr>
          </a:p>
        </p:txBody>
      </p:sp>
      <p:pic>
        <p:nvPicPr>
          <p:cNvPr descr="preencoded.png" id="205" name="Google Shape;205;p27"/>
          <p:cNvPicPr preferRelativeResize="0"/>
          <p:nvPr/>
        </p:nvPicPr>
        <p:blipFill rotWithShape="1">
          <a:blip r:embed="rId2">
            <a:alphaModFix/>
          </a:blip>
          <a:srcRect b="0" l="0" r="0" t="0"/>
          <a:stretch/>
        </p:blipFill>
        <p:spPr>
          <a:xfrm>
            <a:off x="1703311" y="-2784"/>
            <a:ext cx="1734410" cy="5167313"/>
          </a:xfrm>
          <a:prstGeom prst="rect">
            <a:avLst/>
          </a:prstGeom>
          <a:noFill/>
          <a:ln>
            <a:noFill/>
          </a:ln>
        </p:spPr>
      </p:pic>
      <p:sp>
        <p:nvSpPr>
          <p:cNvPr id="206" name="Google Shape;206;p27"/>
          <p:cNvSpPr/>
          <p:nvPr/>
        </p:nvSpPr>
        <p:spPr>
          <a:xfrm>
            <a:off x="1721621" y="-2784"/>
            <a:ext cx="1716115" cy="1720853"/>
          </a:xfrm>
          <a:custGeom>
            <a:rect b="b" l="l" r="r" t="t"/>
            <a:pathLst>
              <a:path extrusionOk="0" h="1720853" w="1716115">
                <a:moveTo>
                  <a:pt x="93358" y="0"/>
                </a:moveTo>
                <a:lnTo>
                  <a:pt x="110348" y="0"/>
                </a:lnTo>
                <a:cubicBezTo>
                  <a:pt x="110348" y="887874"/>
                  <a:pt x="830686" y="1610112"/>
                  <a:pt x="1716029" y="1610112"/>
                </a:cubicBezTo>
                <a:lnTo>
                  <a:pt x="1716029" y="1627151"/>
                </a:lnTo>
                <a:lnTo>
                  <a:pt x="1716115" y="1627237"/>
                </a:lnTo>
                <a:cubicBezTo>
                  <a:pt x="821334" y="1627237"/>
                  <a:pt x="93358" y="897252"/>
                  <a:pt x="93358" y="0"/>
                </a:cubicBezTo>
                <a:close/>
                <a:moveTo>
                  <a:pt x="0" y="0"/>
                </a:moveTo>
                <a:lnTo>
                  <a:pt x="16989" y="0"/>
                </a:lnTo>
                <a:cubicBezTo>
                  <a:pt x="16989" y="939499"/>
                  <a:pt x="779202" y="1703814"/>
                  <a:pt x="1716114" y="1703814"/>
                </a:cubicBezTo>
                <a:lnTo>
                  <a:pt x="1716114" y="1720853"/>
                </a:lnTo>
                <a:cubicBezTo>
                  <a:pt x="769850" y="1720853"/>
                  <a:pt x="0" y="948877"/>
                  <a:pt x="0" y="0"/>
                </a:cubicBezTo>
                <a:close/>
                <a:moveTo>
                  <a:pt x="186798" y="0"/>
                </a:moveTo>
                <a:lnTo>
                  <a:pt x="203788" y="0"/>
                </a:lnTo>
                <a:cubicBezTo>
                  <a:pt x="203788" y="836248"/>
                  <a:pt x="882254" y="1516501"/>
                  <a:pt x="1716109" y="1516501"/>
                </a:cubicBezTo>
                <a:lnTo>
                  <a:pt x="1716109" y="1533535"/>
                </a:lnTo>
                <a:cubicBezTo>
                  <a:pt x="872812" y="1533535"/>
                  <a:pt x="186798" y="845626"/>
                  <a:pt x="186798" y="0"/>
                </a:cubicBezTo>
                <a:close/>
                <a:moveTo>
                  <a:pt x="280155" y="0"/>
                </a:moveTo>
                <a:lnTo>
                  <a:pt x="297145" y="0"/>
                </a:lnTo>
                <a:cubicBezTo>
                  <a:pt x="297145" y="784537"/>
                  <a:pt x="933652" y="1422885"/>
                  <a:pt x="1716114" y="1422885"/>
                </a:cubicBezTo>
                <a:lnTo>
                  <a:pt x="1716114" y="1439924"/>
                </a:lnTo>
                <a:cubicBezTo>
                  <a:pt x="924300" y="1439924"/>
                  <a:pt x="280155" y="794001"/>
                  <a:pt x="280155" y="0"/>
                </a:cubicBezTo>
                <a:close/>
                <a:moveTo>
                  <a:pt x="373512" y="0"/>
                </a:moveTo>
                <a:lnTo>
                  <a:pt x="390502" y="0"/>
                </a:lnTo>
                <a:cubicBezTo>
                  <a:pt x="390502" y="732911"/>
                  <a:pt x="985135" y="1329184"/>
                  <a:pt x="1716029" y="1329184"/>
                </a:cubicBezTo>
                <a:lnTo>
                  <a:pt x="1716029" y="1346223"/>
                </a:lnTo>
                <a:lnTo>
                  <a:pt x="1716114" y="1346308"/>
                </a:lnTo>
                <a:cubicBezTo>
                  <a:pt x="975783" y="1346308"/>
                  <a:pt x="373512" y="742375"/>
                  <a:pt x="373512" y="0"/>
                </a:cubicBezTo>
                <a:close/>
                <a:moveTo>
                  <a:pt x="466953" y="0"/>
                </a:moveTo>
                <a:lnTo>
                  <a:pt x="483944" y="0"/>
                </a:lnTo>
                <a:cubicBezTo>
                  <a:pt x="483944" y="681286"/>
                  <a:pt x="1036704" y="1235573"/>
                  <a:pt x="1716110" y="1235573"/>
                </a:cubicBezTo>
                <a:lnTo>
                  <a:pt x="1716110" y="1252607"/>
                </a:lnTo>
                <a:cubicBezTo>
                  <a:pt x="1027347" y="1252607"/>
                  <a:pt x="466953" y="690664"/>
                  <a:pt x="466953" y="0"/>
                </a:cubicBezTo>
                <a:close/>
                <a:moveTo>
                  <a:pt x="560310" y="0"/>
                </a:moveTo>
                <a:lnTo>
                  <a:pt x="577297" y="0"/>
                </a:lnTo>
                <a:cubicBezTo>
                  <a:pt x="577297" y="629660"/>
                  <a:pt x="1088188" y="1141957"/>
                  <a:pt x="1716109" y="1141957"/>
                </a:cubicBezTo>
                <a:lnTo>
                  <a:pt x="1716109" y="1158991"/>
                </a:lnTo>
                <a:cubicBezTo>
                  <a:pt x="1078835" y="1158991"/>
                  <a:pt x="560310" y="639038"/>
                  <a:pt x="560310" y="0"/>
                </a:cubicBezTo>
                <a:close/>
                <a:moveTo>
                  <a:pt x="653668" y="0"/>
                </a:moveTo>
                <a:lnTo>
                  <a:pt x="670655" y="0"/>
                </a:lnTo>
                <a:cubicBezTo>
                  <a:pt x="670655" y="578035"/>
                  <a:pt x="1139586" y="1048255"/>
                  <a:pt x="1716029" y="1048255"/>
                </a:cubicBezTo>
                <a:lnTo>
                  <a:pt x="1716029" y="1065294"/>
                </a:lnTo>
                <a:lnTo>
                  <a:pt x="1716114" y="1065380"/>
                </a:lnTo>
                <a:cubicBezTo>
                  <a:pt x="1130319" y="1065380"/>
                  <a:pt x="653668" y="587499"/>
                  <a:pt x="653668" y="0"/>
                </a:cubicBezTo>
                <a:close/>
                <a:moveTo>
                  <a:pt x="747112" y="0"/>
                </a:moveTo>
                <a:lnTo>
                  <a:pt x="764104" y="0"/>
                </a:lnTo>
                <a:cubicBezTo>
                  <a:pt x="764104" y="526409"/>
                  <a:pt x="1191155" y="954644"/>
                  <a:pt x="1716115" y="954644"/>
                </a:cubicBezTo>
                <a:lnTo>
                  <a:pt x="1716115" y="971678"/>
                </a:lnTo>
                <a:cubicBezTo>
                  <a:pt x="1181802" y="971678"/>
                  <a:pt x="747112" y="535787"/>
                  <a:pt x="747112" y="0"/>
                </a:cubicBezTo>
                <a:close/>
                <a:moveTo>
                  <a:pt x="840465" y="0"/>
                </a:moveTo>
                <a:lnTo>
                  <a:pt x="857452" y="0"/>
                </a:lnTo>
                <a:cubicBezTo>
                  <a:pt x="857452" y="474783"/>
                  <a:pt x="1242638" y="861028"/>
                  <a:pt x="1716109" y="861028"/>
                </a:cubicBezTo>
                <a:lnTo>
                  <a:pt x="1716109" y="878062"/>
                </a:lnTo>
                <a:cubicBezTo>
                  <a:pt x="1233281" y="878062"/>
                  <a:pt x="840465" y="484162"/>
                  <a:pt x="840465" y="0"/>
                </a:cubicBezTo>
                <a:close/>
                <a:moveTo>
                  <a:pt x="933823" y="0"/>
                </a:moveTo>
                <a:lnTo>
                  <a:pt x="950810" y="0"/>
                </a:lnTo>
                <a:cubicBezTo>
                  <a:pt x="950810" y="423157"/>
                  <a:pt x="1294121" y="767327"/>
                  <a:pt x="1716114" y="767327"/>
                </a:cubicBezTo>
                <a:lnTo>
                  <a:pt x="1716114" y="784366"/>
                </a:lnTo>
                <a:lnTo>
                  <a:pt x="1716114" y="784451"/>
                </a:lnTo>
                <a:cubicBezTo>
                  <a:pt x="1284769" y="784451"/>
                  <a:pt x="933823" y="432536"/>
                  <a:pt x="933823" y="0"/>
                </a:cubicBezTo>
                <a:close/>
                <a:moveTo>
                  <a:pt x="1027262" y="0"/>
                </a:moveTo>
                <a:lnTo>
                  <a:pt x="1044254" y="0"/>
                </a:lnTo>
                <a:cubicBezTo>
                  <a:pt x="1044254" y="371532"/>
                  <a:pt x="1345685" y="673716"/>
                  <a:pt x="1716110" y="673716"/>
                </a:cubicBezTo>
                <a:lnTo>
                  <a:pt x="1716110" y="690750"/>
                </a:lnTo>
                <a:cubicBezTo>
                  <a:pt x="1336248" y="690750"/>
                  <a:pt x="1027262" y="380824"/>
                  <a:pt x="1027262" y="0"/>
                </a:cubicBezTo>
                <a:close/>
                <a:moveTo>
                  <a:pt x="1120625" y="0"/>
                </a:moveTo>
                <a:lnTo>
                  <a:pt x="1137612" y="0"/>
                </a:lnTo>
                <a:cubicBezTo>
                  <a:pt x="1137612" y="319820"/>
                  <a:pt x="1397088" y="580100"/>
                  <a:pt x="1716115" y="580100"/>
                </a:cubicBezTo>
                <a:lnTo>
                  <a:pt x="1716115" y="597134"/>
                </a:lnTo>
                <a:cubicBezTo>
                  <a:pt x="1387736" y="597134"/>
                  <a:pt x="1120625" y="329285"/>
                  <a:pt x="1120625" y="0"/>
                </a:cubicBezTo>
                <a:close/>
                <a:moveTo>
                  <a:pt x="1213978" y="0"/>
                </a:moveTo>
                <a:lnTo>
                  <a:pt x="1230965" y="0"/>
                </a:lnTo>
                <a:cubicBezTo>
                  <a:pt x="1230965" y="268195"/>
                  <a:pt x="1448571" y="486398"/>
                  <a:pt x="1716109" y="486398"/>
                </a:cubicBezTo>
                <a:lnTo>
                  <a:pt x="1716109" y="503437"/>
                </a:lnTo>
                <a:lnTo>
                  <a:pt x="1716109" y="503523"/>
                </a:lnTo>
                <a:cubicBezTo>
                  <a:pt x="1439214" y="503523"/>
                  <a:pt x="1213978" y="277659"/>
                  <a:pt x="1213978" y="0"/>
                </a:cubicBezTo>
                <a:close/>
                <a:moveTo>
                  <a:pt x="1307422" y="0"/>
                </a:moveTo>
                <a:lnTo>
                  <a:pt x="1324414" y="0"/>
                </a:lnTo>
                <a:cubicBezTo>
                  <a:pt x="1324414" y="216569"/>
                  <a:pt x="1500141" y="392784"/>
                  <a:pt x="1716115" y="392784"/>
                </a:cubicBezTo>
                <a:lnTo>
                  <a:pt x="1716115" y="409821"/>
                </a:lnTo>
                <a:cubicBezTo>
                  <a:pt x="1490703" y="409821"/>
                  <a:pt x="1307422" y="225948"/>
                  <a:pt x="1307422" y="0"/>
                </a:cubicBezTo>
                <a:close/>
                <a:moveTo>
                  <a:pt x="1400775" y="0"/>
                </a:moveTo>
                <a:lnTo>
                  <a:pt x="1417762" y="0"/>
                </a:lnTo>
                <a:cubicBezTo>
                  <a:pt x="1417762" y="164944"/>
                  <a:pt x="1551619" y="299170"/>
                  <a:pt x="1716109" y="299170"/>
                </a:cubicBezTo>
                <a:lnTo>
                  <a:pt x="1716109" y="316207"/>
                </a:lnTo>
                <a:cubicBezTo>
                  <a:pt x="1542266" y="316207"/>
                  <a:pt x="1400775" y="174322"/>
                  <a:pt x="1400775" y="0"/>
                </a:cubicBezTo>
                <a:close/>
                <a:moveTo>
                  <a:pt x="1494133" y="0"/>
                </a:moveTo>
                <a:lnTo>
                  <a:pt x="1511120" y="0"/>
                </a:lnTo>
                <a:cubicBezTo>
                  <a:pt x="1511120" y="113318"/>
                  <a:pt x="1603017" y="205556"/>
                  <a:pt x="1716109" y="205556"/>
                </a:cubicBezTo>
                <a:lnTo>
                  <a:pt x="1716109" y="222592"/>
                </a:lnTo>
                <a:cubicBezTo>
                  <a:pt x="1593750" y="222592"/>
                  <a:pt x="1494133" y="122783"/>
                  <a:pt x="1494133" y="0"/>
                </a:cubicBezTo>
                <a:close/>
              </a:path>
            </a:pathLst>
          </a:custGeom>
          <a:solidFill>
            <a:schemeClr val="lt1">
              <a:alpha val="97647"/>
            </a:schemeClr>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EB Garamond"/>
              <a:ea typeface="EB Garamond"/>
              <a:cs typeface="EB Garamond"/>
              <a:sym typeface="EB Garamond"/>
            </a:endParaRPr>
          </a:p>
        </p:txBody>
      </p:sp>
      <p:sp>
        <p:nvSpPr>
          <p:cNvPr descr="preencoded.png" id="207" name="Google Shape;207;p27"/>
          <p:cNvSpPr/>
          <p:nvPr/>
        </p:nvSpPr>
        <p:spPr>
          <a:xfrm>
            <a:off x="-5568" y="3440504"/>
            <a:ext cx="3443288" cy="3448050"/>
          </a:xfrm>
          <a:custGeom>
            <a:rect b="b" l="l" r="r" t="t"/>
            <a:pathLst>
              <a:path extrusionOk="0" h="3448050" w="3443288">
                <a:moveTo>
                  <a:pt x="1721644" y="3448051"/>
                </a:moveTo>
                <a:cubicBezTo>
                  <a:pt x="2672482" y="3448051"/>
                  <a:pt x="3443288" y="2676178"/>
                  <a:pt x="3443288" y="1724025"/>
                </a:cubicBezTo>
                <a:cubicBezTo>
                  <a:pt x="3443288" y="771873"/>
                  <a:pt x="2672482" y="0"/>
                  <a:pt x="1721644" y="0"/>
                </a:cubicBezTo>
                <a:cubicBezTo>
                  <a:pt x="770806" y="0"/>
                  <a:pt x="0" y="771873"/>
                  <a:pt x="0" y="1724025"/>
                </a:cubicBezTo>
                <a:cubicBezTo>
                  <a:pt x="0" y="2676178"/>
                  <a:pt x="770806" y="3448051"/>
                  <a:pt x="1721644" y="3448051"/>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EB Garamond"/>
              <a:ea typeface="EB Garamond"/>
              <a:cs typeface="EB Garamond"/>
              <a:sym typeface="EB Garamond"/>
            </a:endParaRPr>
          </a:p>
        </p:txBody>
      </p:sp>
      <p:pic>
        <p:nvPicPr>
          <p:cNvPr descr="preencoded.png" id="208" name="Google Shape;208;p27"/>
          <p:cNvPicPr preferRelativeResize="0"/>
          <p:nvPr/>
        </p:nvPicPr>
        <p:blipFill rotWithShape="1">
          <a:blip r:embed="rId3">
            <a:alphaModFix/>
          </a:blip>
          <a:srcRect b="0" l="0" r="0" t="0"/>
          <a:stretch/>
        </p:blipFill>
        <p:spPr>
          <a:xfrm>
            <a:off x="1718457" y="3440504"/>
            <a:ext cx="1719263" cy="1724025"/>
          </a:xfrm>
          <a:prstGeom prst="rect">
            <a:avLst/>
          </a:prstGeom>
          <a:noFill/>
          <a:ln>
            <a:noFill/>
          </a:ln>
        </p:spPr>
      </p:pic>
      <p:sp>
        <p:nvSpPr>
          <p:cNvPr id="209" name="Google Shape;209;p27"/>
          <p:cNvSpPr txBox="1"/>
          <p:nvPr>
            <p:ph idx="11" type="ftr"/>
          </p:nvPr>
        </p:nvSpPr>
        <p:spPr>
          <a:xfrm>
            <a:off x="621792" y="457200"/>
            <a:ext cx="3200400" cy="27432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10" name="Google Shape;210;p27"/>
          <p:cNvSpPr txBox="1"/>
          <p:nvPr>
            <p:ph idx="12" type="sldNum"/>
          </p:nvPr>
        </p:nvSpPr>
        <p:spPr>
          <a:xfrm>
            <a:off x="10945368" y="457200"/>
            <a:ext cx="987552" cy="274320"/>
          </a:xfrm>
          <a:prstGeom prst="rect">
            <a:avLst/>
          </a:prstGeom>
          <a:noFill/>
          <a:ln>
            <a:noFill/>
          </a:ln>
        </p:spPr>
        <p:txBody>
          <a:bodyPr anchorCtr="0" anchor="ctr" bIns="45700" lIns="91425" spcFirstLastPara="1" rIns="91425" wrap="square" tIns="45700">
            <a:noAutofit/>
          </a:bodyPr>
          <a:lstStyle>
            <a:lvl1pPr indent="0" lvl="0"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1pPr>
            <a:lvl2pPr indent="0" lvl="1"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2pPr>
            <a:lvl3pPr indent="0" lvl="2"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3pPr>
            <a:lvl4pPr indent="0" lvl="3"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4pPr>
            <a:lvl5pPr indent="0" lvl="4"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5pPr>
            <a:lvl6pPr indent="0" lvl="5"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6pPr>
            <a:lvl7pPr indent="0" lvl="6"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7pPr>
            <a:lvl8pPr indent="0" lvl="7"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8pPr>
            <a:lvl9pPr indent="0" lvl="8"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9pPr>
          </a:lstStyle>
          <a:p>
            <a:pPr indent="0" lvl="0" marL="0" rtl="0" algn="ctr">
              <a:spcBef>
                <a:spcPts val="0"/>
              </a:spcBef>
              <a:spcAft>
                <a:spcPts val="0"/>
              </a:spcAft>
              <a:buNone/>
            </a:pPr>
            <a:fld id="{00000000-1234-1234-1234-123412341234}" type="slidenum">
              <a:rPr lang="en-US"/>
              <a:t>‹#›</a:t>
            </a:fld>
            <a:endParaRPr/>
          </a:p>
        </p:txBody>
      </p:sp>
      <p:sp>
        <p:nvSpPr>
          <p:cNvPr id="211" name="Google Shape;211;p27"/>
          <p:cNvSpPr txBox="1"/>
          <p:nvPr>
            <p:ph type="title"/>
          </p:nvPr>
        </p:nvSpPr>
        <p:spPr>
          <a:xfrm>
            <a:off x="3986784" y="1243584"/>
            <a:ext cx="8165592" cy="768096"/>
          </a:xfrm>
          <a:prstGeom prst="rect">
            <a:avLst/>
          </a:prstGeom>
          <a:noFill/>
          <a:ln>
            <a:noFill/>
          </a:ln>
        </p:spPr>
        <p:txBody>
          <a:bodyPr anchorCtr="0" anchor="t" bIns="45700" lIns="91425" spcFirstLastPara="1" rIns="91425" wrap="square" tIns="45700">
            <a:noAutofit/>
          </a:bodyPr>
          <a:lstStyle>
            <a:lvl1pPr lvl="0" algn="l">
              <a:lnSpc>
                <a:spcPct val="100000"/>
              </a:lnSpc>
              <a:spcBef>
                <a:spcPts val="0"/>
              </a:spcBef>
              <a:spcAft>
                <a:spcPts val="0"/>
              </a:spcAft>
              <a:buClr>
                <a:schemeClr val="accent6"/>
              </a:buClr>
              <a:buSzPts val="4400"/>
              <a:buFont typeface="Arial Black"/>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12" name="Google Shape;212;p27"/>
          <p:cNvSpPr txBox="1"/>
          <p:nvPr>
            <p:ph idx="1" type="body"/>
          </p:nvPr>
        </p:nvSpPr>
        <p:spPr>
          <a:xfrm>
            <a:off x="3685032" y="2255520"/>
            <a:ext cx="3741928" cy="4306380"/>
          </a:xfrm>
          <a:prstGeom prst="rect">
            <a:avLst/>
          </a:prstGeom>
          <a:noFill/>
          <a:ln>
            <a:noFill/>
          </a:ln>
        </p:spPr>
        <p:txBody>
          <a:bodyPr anchorCtr="0" anchor="t" bIns="45700" lIns="45700" spcFirstLastPara="1" rIns="45700" wrap="square" tIns="45700">
            <a:noAutofit/>
          </a:bodyPr>
          <a:lstStyle>
            <a:lvl1pPr indent="-323850" lvl="0" marL="457200" algn="l">
              <a:lnSpc>
                <a:spcPct val="100000"/>
              </a:lnSpc>
              <a:spcBef>
                <a:spcPts val="360"/>
              </a:spcBef>
              <a:spcAft>
                <a:spcPts val="0"/>
              </a:spcAft>
              <a:buClr>
                <a:schemeClr val="accent6"/>
              </a:buClr>
              <a:buSzPts val="1500"/>
              <a:buChar char="•"/>
              <a:defRPr sz="1500"/>
            </a:lvl1pPr>
            <a:lvl2pPr indent="-311150" lvl="1" marL="914400" algn="l">
              <a:lnSpc>
                <a:spcPct val="100000"/>
              </a:lnSpc>
              <a:spcBef>
                <a:spcPts val="360"/>
              </a:spcBef>
              <a:spcAft>
                <a:spcPts val="0"/>
              </a:spcAft>
              <a:buClr>
                <a:schemeClr val="accent6"/>
              </a:buClr>
              <a:buSzPts val="1300"/>
              <a:buChar char="•"/>
              <a:defRPr sz="1300"/>
            </a:lvl2pPr>
            <a:lvl3pPr indent="-304800" lvl="2" marL="1371600" algn="l">
              <a:lnSpc>
                <a:spcPct val="100000"/>
              </a:lnSpc>
              <a:spcBef>
                <a:spcPts val="360"/>
              </a:spcBef>
              <a:spcAft>
                <a:spcPts val="0"/>
              </a:spcAft>
              <a:buClr>
                <a:schemeClr val="accent6"/>
              </a:buClr>
              <a:buSzPts val="1200"/>
              <a:buChar char="•"/>
              <a:defRPr sz="1200"/>
            </a:lvl3pPr>
            <a:lvl4pPr indent="-304800" lvl="3" marL="1828800" algn="l">
              <a:lnSpc>
                <a:spcPct val="100000"/>
              </a:lnSpc>
              <a:spcBef>
                <a:spcPts val="360"/>
              </a:spcBef>
              <a:spcAft>
                <a:spcPts val="0"/>
              </a:spcAft>
              <a:buClr>
                <a:schemeClr val="accent6"/>
              </a:buClr>
              <a:buSzPts val="1200"/>
              <a:buChar char="•"/>
              <a:defRPr sz="1200"/>
            </a:lvl4pPr>
            <a:lvl5pPr indent="-304800" lvl="4" marL="2286000" algn="l">
              <a:lnSpc>
                <a:spcPct val="100000"/>
              </a:lnSpc>
              <a:spcBef>
                <a:spcPts val="360"/>
              </a:spcBef>
              <a:spcAft>
                <a:spcPts val="0"/>
              </a:spcAft>
              <a:buClr>
                <a:schemeClr val="accent6"/>
              </a:buClr>
              <a:buSzPts val="1200"/>
              <a:buChar char="•"/>
              <a:defRPr sz="1200"/>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213" name="Google Shape;213;p27"/>
          <p:cNvSpPr txBox="1"/>
          <p:nvPr>
            <p:ph idx="2" type="body"/>
          </p:nvPr>
        </p:nvSpPr>
        <p:spPr>
          <a:xfrm>
            <a:off x="7754112" y="2255520"/>
            <a:ext cx="3741928" cy="4306380"/>
          </a:xfrm>
          <a:prstGeom prst="rect">
            <a:avLst/>
          </a:prstGeom>
          <a:noFill/>
          <a:ln>
            <a:noFill/>
          </a:ln>
        </p:spPr>
        <p:txBody>
          <a:bodyPr anchorCtr="0" anchor="t" bIns="45700" lIns="45700" spcFirstLastPara="1" rIns="45700" wrap="square" tIns="45700">
            <a:noAutofit/>
          </a:bodyPr>
          <a:lstStyle>
            <a:lvl1pPr indent="-323850" lvl="0" marL="457200" algn="l">
              <a:lnSpc>
                <a:spcPct val="100000"/>
              </a:lnSpc>
              <a:spcBef>
                <a:spcPts val="360"/>
              </a:spcBef>
              <a:spcAft>
                <a:spcPts val="0"/>
              </a:spcAft>
              <a:buClr>
                <a:schemeClr val="accent6"/>
              </a:buClr>
              <a:buSzPts val="1500"/>
              <a:buChar char="•"/>
              <a:defRPr sz="1500"/>
            </a:lvl1pPr>
            <a:lvl2pPr indent="-311150" lvl="1" marL="914400" algn="l">
              <a:lnSpc>
                <a:spcPct val="100000"/>
              </a:lnSpc>
              <a:spcBef>
                <a:spcPts val="360"/>
              </a:spcBef>
              <a:spcAft>
                <a:spcPts val="0"/>
              </a:spcAft>
              <a:buClr>
                <a:schemeClr val="accent6"/>
              </a:buClr>
              <a:buSzPts val="1300"/>
              <a:buChar char="•"/>
              <a:defRPr sz="1300"/>
            </a:lvl2pPr>
            <a:lvl3pPr indent="-304800" lvl="2" marL="1371600" algn="l">
              <a:lnSpc>
                <a:spcPct val="100000"/>
              </a:lnSpc>
              <a:spcBef>
                <a:spcPts val="360"/>
              </a:spcBef>
              <a:spcAft>
                <a:spcPts val="0"/>
              </a:spcAft>
              <a:buClr>
                <a:schemeClr val="accent6"/>
              </a:buClr>
              <a:buSzPts val="1200"/>
              <a:buChar char="•"/>
              <a:defRPr sz="1200"/>
            </a:lvl3pPr>
            <a:lvl4pPr indent="-304800" lvl="3" marL="1828800" algn="l">
              <a:lnSpc>
                <a:spcPct val="100000"/>
              </a:lnSpc>
              <a:spcBef>
                <a:spcPts val="360"/>
              </a:spcBef>
              <a:spcAft>
                <a:spcPts val="0"/>
              </a:spcAft>
              <a:buClr>
                <a:schemeClr val="accent6"/>
              </a:buClr>
              <a:buSzPts val="1200"/>
              <a:buChar char="•"/>
              <a:defRPr sz="1200"/>
            </a:lvl4pPr>
            <a:lvl5pPr indent="-304800" lvl="4" marL="2286000" algn="l">
              <a:lnSpc>
                <a:spcPct val="100000"/>
              </a:lnSpc>
              <a:spcBef>
                <a:spcPts val="360"/>
              </a:spcBef>
              <a:spcAft>
                <a:spcPts val="0"/>
              </a:spcAft>
              <a:buClr>
                <a:schemeClr val="accent6"/>
              </a:buClr>
              <a:buSzPts val="1200"/>
              <a:buChar char="•"/>
              <a:defRPr sz="1200"/>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14" name="Shape 214"/>
        <p:cNvGrpSpPr/>
        <p:nvPr/>
      </p:nvGrpSpPr>
      <p:grpSpPr>
        <a:xfrm>
          <a:off x="0" y="0"/>
          <a:ext cx="0" cy="0"/>
          <a:chOff x="0" y="0"/>
          <a:chExt cx="0" cy="0"/>
        </a:xfrm>
      </p:grpSpPr>
      <p:sp>
        <p:nvSpPr>
          <p:cNvPr id="215" name="Google Shape;215;p28"/>
          <p:cNvSpPr/>
          <p:nvPr/>
        </p:nvSpPr>
        <p:spPr>
          <a:xfrm>
            <a:off x="1" y="0"/>
            <a:ext cx="2242827" cy="2102966"/>
          </a:xfrm>
          <a:custGeom>
            <a:rect b="b" l="l" r="r" t="t"/>
            <a:pathLst>
              <a:path extrusionOk="0" h="2102966" w="2242827">
                <a:moveTo>
                  <a:pt x="2220549" y="0"/>
                </a:moveTo>
                <a:lnTo>
                  <a:pt x="2242827" y="0"/>
                </a:lnTo>
                <a:lnTo>
                  <a:pt x="2238641" y="82607"/>
                </a:lnTo>
                <a:cubicBezTo>
                  <a:pt x="2123193" y="1215807"/>
                  <a:pt x="1163255" y="2102966"/>
                  <a:pt x="1" y="2102966"/>
                </a:cubicBezTo>
                <a:lnTo>
                  <a:pt x="1" y="2080690"/>
                </a:lnTo>
                <a:cubicBezTo>
                  <a:pt x="1151759" y="2080690"/>
                  <a:pt x="2102176" y="1202330"/>
                  <a:pt x="2216479" y="80336"/>
                </a:cubicBezTo>
                <a:close/>
                <a:moveTo>
                  <a:pt x="2098030" y="0"/>
                </a:moveTo>
                <a:lnTo>
                  <a:pt x="2120412" y="0"/>
                </a:lnTo>
                <a:lnTo>
                  <a:pt x="2116859" y="70117"/>
                </a:lnTo>
                <a:cubicBezTo>
                  <a:pt x="2007691" y="1141666"/>
                  <a:pt x="1099966" y="1980571"/>
                  <a:pt x="1" y="1980571"/>
                </a:cubicBezTo>
                <a:lnTo>
                  <a:pt x="1" y="1958295"/>
                </a:lnTo>
                <a:cubicBezTo>
                  <a:pt x="1088470" y="1958295"/>
                  <a:pt x="1986577" y="1128187"/>
                  <a:pt x="2094588" y="67938"/>
                </a:cubicBezTo>
                <a:close/>
                <a:moveTo>
                  <a:pt x="1975608" y="0"/>
                </a:moveTo>
                <a:lnTo>
                  <a:pt x="1997887" y="0"/>
                </a:lnTo>
                <a:lnTo>
                  <a:pt x="1994968" y="57611"/>
                </a:lnTo>
                <a:cubicBezTo>
                  <a:pt x="1892090" y="1067493"/>
                  <a:pt x="1036676" y="1858047"/>
                  <a:pt x="1" y="1858047"/>
                </a:cubicBezTo>
                <a:lnTo>
                  <a:pt x="1" y="1835771"/>
                </a:lnTo>
                <a:cubicBezTo>
                  <a:pt x="1025181" y="1835771"/>
                  <a:pt x="1871073" y="1053919"/>
                  <a:pt x="1972805" y="55322"/>
                </a:cubicBezTo>
                <a:close/>
                <a:moveTo>
                  <a:pt x="1853193" y="0"/>
                </a:moveTo>
                <a:lnTo>
                  <a:pt x="1875472" y="0"/>
                </a:lnTo>
                <a:lnTo>
                  <a:pt x="1873186" y="45119"/>
                </a:lnTo>
                <a:cubicBezTo>
                  <a:pt x="1776588" y="993350"/>
                  <a:pt x="973388" y="1735650"/>
                  <a:pt x="0" y="1735650"/>
                </a:cubicBezTo>
                <a:lnTo>
                  <a:pt x="0" y="1713374"/>
                </a:lnTo>
                <a:cubicBezTo>
                  <a:pt x="961784" y="1713374"/>
                  <a:pt x="1755557" y="979877"/>
                  <a:pt x="1851022" y="42848"/>
                </a:cubicBezTo>
                <a:close/>
                <a:moveTo>
                  <a:pt x="1730668" y="0"/>
                </a:moveTo>
                <a:lnTo>
                  <a:pt x="1753056" y="0"/>
                </a:lnTo>
                <a:lnTo>
                  <a:pt x="1751404" y="32610"/>
                </a:lnTo>
                <a:cubicBezTo>
                  <a:pt x="1661086" y="919190"/>
                  <a:pt x="910098" y="1613232"/>
                  <a:pt x="0" y="1613232"/>
                </a:cubicBezTo>
                <a:lnTo>
                  <a:pt x="0" y="1590961"/>
                </a:lnTo>
                <a:cubicBezTo>
                  <a:pt x="898495" y="1590961"/>
                  <a:pt x="1639954" y="905712"/>
                  <a:pt x="1729127" y="30432"/>
                </a:cubicBezTo>
                <a:close/>
                <a:moveTo>
                  <a:pt x="1608247" y="0"/>
                </a:moveTo>
                <a:lnTo>
                  <a:pt x="1630525" y="0"/>
                </a:lnTo>
                <a:lnTo>
                  <a:pt x="1629507" y="20086"/>
                </a:lnTo>
                <a:cubicBezTo>
                  <a:pt x="1545469" y="844919"/>
                  <a:pt x="846701" y="1490712"/>
                  <a:pt x="0" y="1490712"/>
                </a:cubicBezTo>
                <a:lnTo>
                  <a:pt x="0" y="1468436"/>
                </a:lnTo>
                <a:cubicBezTo>
                  <a:pt x="835206" y="1468436"/>
                  <a:pt x="1524451" y="831445"/>
                  <a:pt x="1607345" y="17816"/>
                </a:cubicBezTo>
                <a:close/>
                <a:moveTo>
                  <a:pt x="1485833" y="0"/>
                </a:moveTo>
                <a:lnTo>
                  <a:pt x="1508109" y="0"/>
                </a:lnTo>
                <a:lnTo>
                  <a:pt x="1507724" y="7596"/>
                </a:lnTo>
                <a:cubicBezTo>
                  <a:pt x="1429966" y="770778"/>
                  <a:pt x="783416" y="1368317"/>
                  <a:pt x="0" y="1368317"/>
                </a:cubicBezTo>
                <a:lnTo>
                  <a:pt x="0" y="1346041"/>
                </a:lnTo>
                <a:cubicBezTo>
                  <a:pt x="771917" y="1346041"/>
                  <a:pt x="1408949" y="757304"/>
                  <a:pt x="1485563" y="5325"/>
                </a:cubicBezTo>
                <a:close/>
                <a:moveTo>
                  <a:pt x="1362591" y="0"/>
                </a:moveTo>
                <a:lnTo>
                  <a:pt x="1385194" y="0"/>
                </a:lnTo>
                <a:lnTo>
                  <a:pt x="1364797" y="133264"/>
                </a:lnTo>
                <a:cubicBezTo>
                  <a:pt x="1234684" y="767432"/>
                  <a:pt x="672215" y="1245917"/>
                  <a:pt x="0" y="1245917"/>
                </a:cubicBezTo>
                <a:lnTo>
                  <a:pt x="0" y="1223641"/>
                </a:lnTo>
                <a:cubicBezTo>
                  <a:pt x="661385" y="1223641"/>
                  <a:pt x="1214835" y="752908"/>
                  <a:pt x="1342864" y="128894"/>
                </a:cubicBezTo>
                <a:close/>
                <a:moveTo>
                  <a:pt x="1238878" y="0"/>
                </a:moveTo>
                <a:lnTo>
                  <a:pt x="1261388" y="0"/>
                </a:lnTo>
                <a:lnTo>
                  <a:pt x="1244763" y="108614"/>
                </a:lnTo>
                <a:cubicBezTo>
                  <a:pt x="1126083" y="687031"/>
                  <a:pt x="613049" y="1123397"/>
                  <a:pt x="0" y="1123397"/>
                </a:cubicBezTo>
                <a:lnTo>
                  <a:pt x="0" y="1101121"/>
                </a:lnTo>
                <a:cubicBezTo>
                  <a:pt x="602316" y="1101121"/>
                  <a:pt x="1106344" y="672419"/>
                  <a:pt x="1222940" y="104135"/>
                </a:cubicBezTo>
                <a:close/>
                <a:moveTo>
                  <a:pt x="1115178" y="0"/>
                </a:moveTo>
                <a:lnTo>
                  <a:pt x="1137688" y="0"/>
                </a:lnTo>
                <a:lnTo>
                  <a:pt x="1124836" y="83962"/>
                </a:lnTo>
                <a:cubicBezTo>
                  <a:pt x="1017592" y="606647"/>
                  <a:pt x="553979" y="1000978"/>
                  <a:pt x="0" y="1000978"/>
                </a:cubicBezTo>
                <a:lnTo>
                  <a:pt x="0" y="978703"/>
                </a:lnTo>
                <a:cubicBezTo>
                  <a:pt x="543246" y="978703"/>
                  <a:pt x="997852" y="592039"/>
                  <a:pt x="1103012" y="79485"/>
                </a:cubicBezTo>
                <a:close/>
                <a:moveTo>
                  <a:pt x="991375" y="0"/>
                </a:moveTo>
                <a:lnTo>
                  <a:pt x="1013997" y="0"/>
                </a:lnTo>
                <a:lnTo>
                  <a:pt x="1004915" y="59331"/>
                </a:lnTo>
                <a:cubicBezTo>
                  <a:pt x="909100" y="526286"/>
                  <a:pt x="494909" y="878583"/>
                  <a:pt x="0" y="878583"/>
                </a:cubicBezTo>
                <a:lnTo>
                  <a:pt x="0" y="856307"/>
                </a:lnTo>
                <a:cubicBezTo>
                  <a:pt x="484176" y="856307"/>
                  <a:pt x="889272" y="511676"/>
                  <a:pt x="982981" y="54853"/>
                </a:cubicBezTo>
                <a:close/>
                <a:moveTo>
                  <a:pt x="866108" y="0"/>
                </a:moveTo>
                <a:lnTo>
                  <a:pt x="888384" y="0"/>
                </a:lnTo>
                <a:lnTo>
                  <a:pt x="884876" y="34680"/>
                </a:lnTo>
                <a:cubicBezTo>
                  <a:pt x="800495" y="445883"/>
                  <a:pt x="435739" y="756058"/>
                  <a:pt x="0" y="756058"/>
                </a:cubicBezTo>
                <a:lnTo>
                  <a:pt x="0" y="733782"/>
                </a:lnTo>
                <a:cubicBezTo>
                  <a:pt x="425107" y="733782"/>
                  <a:pt x="780781" y="431187"/>
                  <a:pt x="863057" y="30169"/>
                </a:cubicBezTo>
                <a:close/>
                <a:moveTo>
                  <a:pt x="743692" y="0"/>
                </a:moveTo>
                <a:lnTo>
                  <a:pt x="765973" y="0"/>
                </a:lnTo>
                <a:lnTo>
                  <a:pt x="764957" y="10048"/>
                </a:lnTo>
                <a:cubicBezTo>
                  <a:pt x="692029" y="365521"/>
                  <a:pt x="376767" y="633662"/>
                  <a:pt x="0" y="633662"/>
                </a:cubicBezTo>
                <a:lnTo>
                  <a:pt x="0" y="611386"/>
                </a:lnTo>
                <a:cubicBezTo>
                  <a:pt x="365938" y="611386"/>
                  <a:pt x="672265" y="350911"/>
                  <a:pt x="743129" y="5570"/>
                </a:cubicBezTo>
                <a:close/>
                <a:moveTo>
                  <a:pt x="617163" y="0"/>
                </a:moveTo>
                <a:lnTo>
                  <a:pt x="640489" y="0"/>
                </a:lnTo>
                <a:lnTo>
                  <a:pt x="606611" y="108906"/>
                </a:lnTo>
                <a:cubicBezTo>
                  <a:pt x="506524" y="345128"/>
                  <a:pt x="272312" y="511248"/>
                  <a:pt x="0" y="511248"/>
                </a:cubicBezTo>
                <a:lnTo>
                  <a:pt x="0" y="488972"/>
                </a:lnTo>
                <a:cubicBezTo>
                  <a:pt x="263030" y="488972"/>
                  <a:pt x="489290" y="328485"/>
                  <a:pt x="585980" y="100252"/>
                </a:cubicBezTo>
                <a:close/>
                <a:moveTo>
                  <a:pt x="489561" y="0"/>
                </a:moveTo>
                <a:lnTo>
                  <a:pt x="512789" y="0"/>
                </a:lnTo>
                <a:lnTo>
                  <a:pt x="493721" y="61289"/>
                </a:lnTo>
                <a:cubicBezTo>
                  <a:pt x="412246" y="253561"/>
                  <a:pt x="221597" y="388735"/>
                  <a:pt x="0" y="388735"/>
                </a:cubicBezTo>
                <a:lnTo>
                  <a:pt x="0" y="366459"/>
                </a:lnTo>
                <a:cubicBezTo>
                  <a:pt x="212399" y="366459"/>
                  <a:pt x="395116" y="236854"/>
                  <a:pt x="473199" y="52587"/>
                </a:cubicBezTo>
                <a:close/>
                <a:moveTo>
                  <a:pt x="361966" y="0"/>
                </a:moveTo>
                <a:lnTo>
                  <a:pt x="385181" y="0"/>
                </a:lnTo>
                <a:lnTo>
                  <a:pt x="380937" y="13636"/>
                </a:lnTo>
                <a:cubicBezTo>
                  <a:pt x="318070" y="161973"/>
                  <a:pt x="170965" y="266328"/>
                  <a:pt x="0" y="266328"/>
                </a:cubicBezTo>
                <a:lnTo>
                  <a:pt x="0" y="244052"/>
                </a:lnTo>
                <a:cubicBezTo>
                  <a:pt x="161767" y="244052"/>
                  <a:pt x="300940" y="145329"/>
                  <a:pt x="360416" y="4982"/>
                </a:cubicBezTo>
                <a:close/>
                <a:moveTo>
                  <a:pt x="218905" y="0"/>
                </a:moveTo>
                <a:lnTo>
                  <a:pt x="249720" y="0"/>
                </a:lnTo>
                <a:lnTo>
                  <a:pt x="241311" y="15475"/>
                </a:lnTo>
                <a:cubicBezTo>
                  <a:pt x="188962" y="92909"/>
                  <a:pt x="100349" y="143932"/>
                  <a:pt x="0" y="143932"/>
                </a:cubicBezTo>
                <a:lnTo>
                  <a:pt x="0" y="121656"/>
                </a:lnTo>
                <a:cubicBezTo>
                  <a:pt x="74091" y="121656"/>
                  <a:pt x="141290" y="91533"/>
                  <a:pt x="189966" y="42875"/>
                </a:cubicBezTo>
                <a:close/>
              </a:path>
            </a:pathLst>
          </a:custGeom>
          <a:solidFill>
            <a:srgbClr val="EDF2FA"/>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EB Garamond"/>
              <a:ea typeface="EB Garamond"/>
              <a:cs typeface="EB Garamond"/>
              <a:sym typeface="EB Garamond"/>
            </a:endParaRPr>
          </a:p>
        </p:txBody>
      </p:sp>
      <p:sp>
        <p:nvSpPr>
          <p:cNvPr id="216" name="Google Shape;216;p28"/>
          <p:cNvSpPr/>
          <p:nvPr/>
        </p:nvSpPr>
        <p:spPr>
          <a:xfrm rot="10800000">
            <a:off x="9949173" y="4755034"/>
            <a:ext cx="2242827" cy="2102966"/>
          </a:xfrm>
          <a:custGeom>
            <a:rect b="b" l="l" r="r" t="t"/>
            <a:pathLst>
              <a:path extrusionOk="0" h="2102966" w="2242827">
                <a:moveTo>
                  <a:pt x="2220549" y="0"/>
                </a:moveTo>
                <a:lnTo>
                  <a:pt x="2242827" y="0"/>
                </a:lnTo>
                <a:lnTo>
                  <a:pt x="2238641" y="82607"/>
                </a:lnTo>
                <a:cubicBezTo>
                  <a:pt x="2123193" y="1215807"/>
                  <a:pt x="1163255" y="2102966"/>
                  <a:pt x="1" y="2102966"/>
                </a:cubicBezTo>
                <a:lnTo>
                  <a:pt x="1" y="2080690"/>
                </a:lnTo>
                <a:cubicBezTo>
                  <a:pt x="1151759" y="2080690"/>
                  <a:pt x="2102176" y="1202330"/>
                  <a:pt x="2216479" y="80336"/>
                </a:cubicBezTo>
                <a:close/>
                <a:moveTo>
                  <a:pt x="2098030" y="0"/>
                </a:moveTo>
                <a:lnTo>
                  <a:pt x="2120412" y="0"/>
                </a:lnTo>
                <a:lnTo>
                  <a:pt x="2116859" y="70117"/>
                </a:lnTo>
                <a:cubicBezTo>
                  <a:pt x="2007691" y="1141666"/>
                  <a:pt x="1099966" y="1980571"/>
                  <a:pt x="1" y="1980571"/>
                </a:cubicBezTo>
                <a:lnTo>
                  <a:pt x="1" y="1958295"/>
                </a:lnTo>
                <a:cubicBezTo>
                  <a:pt x="1088470" y="1958295"/>
                  <a:pt x="1986577" y="1128187"/>
                  <a:pt x="2094588" y="67938"/>
                </a:cubicBezTo>
                <a:close/>
                <a:moveTo>
                  <a:pt x="1975608" y="0"/>
                </a:moveTo>
                <a:lnTo>
                  <a:pt x="1997887" y="0"/>
                </a:lnTo>
                <a:lnTo>
                  <a:pt x="1994968" y="57611"/>
                </a:lnTo>
                <a:cubicBezTo>
                  <a:pt x="1892090" y="1067493"/>
                  <a:pt x="1036676" y="1858047"/>
                  <a:pt x="1" y="1858047"/>
                </a:cubicBezTo>
                <a:lnTo>
                  <a:pt x="1" y="1835771"/>
                </a:lnTo>
                <a:cubicBezTo>
                  <a:pt x="1025181" y="1835771"/>
                  <a:pt x="1871073" y="1053919"/>
                  <a:pt x="1972805" y="55322"/>
                </a:cubicBezTo>
                <a:close/>
                <a:moveTo>
                  <a:pt x="1853193" y="0"/>
                </a:moveTo>
                <a:lnTo>
                  <a:pt x="1875472" y="0"/>
                </a:lnTo>
                <a:lnTo>
                  <a:pt x="1873186" y="45119"/>
                </a:lnTo>
                <a:cubicBezTo>
                  <a:pt x="1776588" y="993350"/>
                  <a:pt x="973388" y="1735650"/>
                  <a:pt x="0" y="1735650"/>
                </a:cubicBezTo>
                <a:lnTo>
                  <a:pt x="0" y="1713374"/>
                </a:lnTo>
                <a:cubicBezTo>
                  <a:pt x="961784" y="1713374"/>
                  <a:pt x="1755557" y="979877"/>
                  <a:pt x="1851022" y="42848"/>
                </a:cubicBezTo>
                <a:close/>
                <a:moveTo>
                  <a:pt x="1730668" y="0"/>
                </a:moveTo>
                <a:lnTo>
                  <a:pt x="1753056" y="0"/>
                </a:lnTo>
                <a:lnTo>
                  <a:pt x="1751404" y="32610"/>
                </a:lnTo>
                <a:cubicBezTo>
                  <a:pt x="1661086" y="919190"/>
                  <a:pt x="910098" y="1613232"/>
                  <a:pt x="0" y="1613232"/>
                </a:cubicBezTo>
                <a:lnTo>
                  <a:pt x="0" y="1590961"/>
                </a:lnTo>
                <a:cubicBezTo>
                  <a:pt x="898495" y="1590961"/>
                  <a:pt x="1639954" y="905712"/>
                  <a:pt x="1729127" y="30432"/>
                </a:cubicBezTo>
                <a:close/>
                <a:moveTo>
                  <a:pt x="1608247" y="0"/>
                </a:moveTo>
                <a:lnTo>
                  <a:pt x="1630525" y="0"/>
                </a:lnTo>
                <a:lnTo>
                  <a:pt x="1629507" y="20086"/>
                </a:lnTo>
                <a:cubicBezTo>
                  <a:pt x="1545469" y="844919"/>
                  <a:pt x="846701" y="1490712"/>
                  <a:pt x="0" y="1490712"/>
                </a:cubicBezTo>
                <a:lnTo>
                  <a:pt x="0" y="1468436"/>
                </a:lnTo>
                <a:cubicBezTo>
                  <a:pt x="835206" y="1468436"/>
                  <a:pt x="1524451" y="831445"/>
                  <a:pt x="1607345" y="17816"/>
                </a:cubicBezTo>
                <a:close/>
                <a:moveTo>
                  <a:pt x="1485833" y="0"/>
                </a:moveTo>
                <a:lnTo>
                  <a:pt x="1508109" y="0"/>
                </a:lnTo>
                <a:lnTo>
                  <a:pt x="1507724" y="7596"/>
                </a:lnTo>
                <a:cubicBezTo>
                  <a:pt x="1429966" y="770778"/>
                  <a:pt x="783416" y="1368317"/>
                  <a:pt x="0" y="1368317"/>
                </a:cubicBezTo>
                <a:lnTo>
                  <a:pt x="0" y="1346041"/>
                </a:lnTo>
                <a:cubicBezTo>
                  <a:pt x="771917" y="1346041"/>
                  <a:pt x="1408949" y="757304"/>
                  <a:pt x="1485563" y="5325"/>
                </a:cubicBezTo>
                <a:close/>
                <a:moveTo>
                  <a:pt x="1362591" y="0"/>
                </a:moveTo>
                <a:lnTo>
                  <a:pt x="1385194" y="0"/>
                </a:lnTo>
                <a:lnTo>
                  <a:pt x="1364797" y="133264"/>
                </a:lnTo>
                <a:cubicBezTo>
                  <a:pt x="1234684" y="767432"/>
                  <a:pt x="672215" y="1245917"/>
                  <a:pt x="0" y="1245917"/>
                </a:cubicBezTo>
                <a:lnTo>
                  <a:pt x="0" y="1223641"/>
                </a:lnTo>
                <a:cubicBezTo>
                  <a:pt x="661385" y="1223641"/>
                  <a:pt x="1214835" y="752908"/>
                  <a:pt x="1342864" y="128894"/>
                </a:cubicBezTo>
                <a:close/>
                <a:moveTo>
                  <a:pt x="1238878" y="0"/>
                </a:moveTo>
                <a:lnTo>
                  <a:pt x="1261388" y="0"/>
                </a:lnTo>
                <a:lnTo>
                  <a:pt x="1244763" y="108614"/>
                </a:lnTo>
                <a:cubicBezTo>
                  <a:pt x="1126083" y="687031"/>
                  <a:pt x="613049" y="1123397"/>
                  <a:pt x="0" y="1123397"/>
                </a:cubicBezTo>
                <a:lnTo>
                  <a:pt x="0" y="1101121"/>
                </a:lnTo>
                <a:cubicBezTo>
                  <a:pt x="602316" y="1101121"/>
                  <a:pt x="1106344" y="672419"/>
                  <a:pt x="1222940" y="104135"/>
                </a:cubicBezTo>
                <a:close/>
                <a:moveTo>
                  <a:pt x="1115178" y="0"/>
                </a:moveTo>
                <a:lnTo>
                  <a:pt x="1137688" y="0"/>
                </a:lnTo>
                <a:lnTo>
                  <a:pt x="1124836" y="83962"/>
                </a:lnTo>
                <a:cubicBezTo>
                  <a:pt x="1017592" y="606647"/>
                  <a:pt x="553979" y="1000978"/>
                  <a:pt x="0" y="1000978"/>
                </a:cubicBezTo>
                <a:lnTo>
                  <a:pt x="0" y="978703"/>
                </a:lnTo>
                <a:cubicBezTo>
                  <a:pt x="543246" y="978703"/>
                  <a:pt x="997852" y="592039"/>
                  <a:pt x="1103012" y="79485"/>
                </a:cubicBezTo>
                <a:close/>
                <a:moveTo>
                  <a:pt x="991375" y="0"/>
                </a:moveTo>
                <a:lnTo>
                  <a:pt x="1013997" y="0"/>
                </a:lnTo>
                <a:lnTo>
                  <a:pt x="1004915" y="59331"/>
                </a:lnTo>
                <a:cubicBezTo>
                  <a:pt x="909100" y="526286"/>
                  <a:pt x="494909" y="878583"/>
                  <a:pt x="0" y="878583"/>
                </a:cubicBezTo>
                <a:lnTo>
                  <a:pt x="0" y="856307"/>
                </a:lnTo>
                <a:cubicBezTo>
                  <a:pt x="484176" y="856307"/>
                  <a:pt x="889272" y="511676"/>
                  <a:pt x="982981" y="54853"/>
                </a:cubicBezTo>
                <a:close/>
                <a:moveTo>
                  <a:pt x="866108" y="0"/>
                </a:moveTo>
                <a:lnTo>
                  <a:pt x="888384" y="0"/>
                </a:lnTo>
                <a:lnTo>
                  <a:pt x="884876" y="34680"/>
                </a:lnTo>
                <a:cubicBezTo>
                  <a:pt x="800495" y="445883"/>
                  <a:pt x="435739" y="756058"/>
                  <a:pt x="0" y="756058"/>
                </a:cubicBezTo>
                <a:lnTo>
                  <a:pt x="0" y="733782"/>
                </a:lnTo>
                <a:cubicBezTo>
                  <a:pt x="425107" y="733782"/>
                  <a:pt x="780781" y="431187"/>
                  <a:pt x="863057" y="30169"/>
                </a:cubicBezTo>
                <a:close/>
                <a:moveTo>
                  <a:pt x="743692" y="0"/>
                </a:moveTo>
                <a:lnTo>
                  <a:pt x="765973" y="0"/>
                </a:lnTo>
                <a:lnTo>
                  <a:pt x="764957" y="10048"/>
                </a:lnTo>
                <a:cubicBezTo>
                  <a:pt x="692029" y="365521"/>
                  <a:pt x="376767" y="633662"/>
                  <a:pt x="0" y="633662"/>
                </a:cubicBezTo>
                <a:lnTo>
                  <a:pt x="0" y="611386"/>
                </a:lnTo>
                <a:cubicBezTo>
                  <a:pt x="365938" y="611386"/>
                  <a:pt x="672265" y="350911"/>
                  <a:pt x="743129" y="5570"/>
                </a:cubicBezTo>
                <a:close/>
                <a:moveTo>
                  <a:pt x="617163" y="0"/>
                </a:moveTo>
                <a:lnTo>
                  <a:pt x="640489" y="0"/>
                </a:lnTo>
                <a:lnTo>
                  <a:pt x="606611" y="108906"/>
                </a:lnTo>
                <a:cubicBezTo>
                  <a:pt x="506524" y="345128"/>
                  <a:pt x="272312" y="511248"/>
                  <a:pt x="0" y="511248"/>
                </a:cubicBezTo>
                <a:lnTo>
                  <a:pt x="0" y="488972"/>
                </a:lnTo>
                <a:cubicBezTo>
                  <a:pt x="263030" y="488972"/>
                  <a:pt x="489290" y="328485"/>
                  <a:pt x="585980" y="100252"/>
                </a:cubicBezTo>
                <a:close/>
                <a:moveTo>
                  <a:pt x="489561" y="0"/>
                </a:moveTo>
                <a:lnTo>
                  <a:pt x="512789" y="0"/>
                </a:lnTo>
                <a:lnTo>
                  <a:pt x="493721" y="61289"/>
                </a:lnTo>
                <a:cubicBezTo>
                  <a:pt x="412246" y="253561"/>
                  <a:pt x="221597" y="388735"/>
                  <a:pt x="0" y="388735"/>
                </a:cubicBezTo>
                <a:lnTo>
                  <a:pt x="0" y="366459"/>
                </a:lnTo>
                <a:cubicBezTo>
                  <a:pt x="212399" y="366459"/>
                  <a:pt x="395116" y="236854"/>
                  <a:pt x="473199" y="52587"/>
                </a:cubicBezTo>
                <a:close/>
                <a:moveTo>
                  <a:pt x="361966" y="0"/>
                </a:moveTo>
                <a:lnTo>
                  <a:pt x="385181" y="0"/>
                </a:lnTo>
                <a:lnTo>
                  <a:pt x="380937" y="13636"/>
                </a:lnTo>
                <a:cubicBezTo>
                  <a:pt x="318070" y="161973"/>
                  <a:pt x="170965" y="266328"/>
                  <a:pt x="0" y="266328"/>
                </a:cubicBezTo>
                <a:lnTo>
                  <a:pt x="0" y="244052"/>
                </a:lnTo>
                <a:cubicBezTo>
                  <a:pt x="161767" y="244052"/>
                  <a:pt x="300940" y="145329"/>
                  <a:pt x="360416" y="4982"/>
                </a:cubicBezTo>
                <a:close/>
                <a:moveTo>
                  <a:pt x="218905" y="0"/>
                </a:moveTo>
                <a:lnTo>
                  <a:pt x="249720" y="0"/>
                </a:lnTo>
                <a:lnTo>
                  <a:pt x="241311" y="15475"/>
                </a:lnTo>
                <a:cubicBezTo>
                  <a:pt x="188962" y="92909"/>
                  <a:pt x="100349" y="143932"/>
                  <a:pt x="0" y="143932"/>
                </a:cubicBezTo>
                <a:lnTo>
                  <a:pt x="0" y="121656"/>
                </a:lnTo>
                <a:cubicBezTo>
                  <a:pt x="74091" y="121656"/>
                  <a:pt x="141290" y="91533"/>
                  <a:pt x="189966" y="42875"/>
                </a:cubicBezTo>
                <a:close/>
              </a:path>
            </a:pathLst>
          </a:custGeom>
          <a:solidFill>
            <a:srgbClr val="EDF2FA"/>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EB Garamond"/>
              <a:ea typeface="EB Garamond"/>
              <a:cs typeface="EB Garamond"/>
              <a:sym typeface="EB Garamond"/>
            </a:endParaRPr>
          </a:p>
        </p:txBody>
      </p:sp>
      <p:sp>
        <p:nvSpPr>
          <p:cNvPr id="217" name="Google Shape;217;p28"/>
          <p:cNvSpPr txBox="1"/>
          <p:nvPr>
            <p:ph type="title"/>
          </p:nvPr>
        </p:nvSpPr>
        <p:spPr>
          <a:xfrm>
            <a:off x="758952" y="1216152"/>
            <a:ext cx="10671048" cy="768096"/>
          </a:xfrm>
          <a:prstGeom prst="rect">
            <a:avLst/>
          </a:prstGeom>
          <a:noFill/>
          <a:ln>
            <a:noFill/>
          </a:ln>
        </p:spPr>
        <p:txBody>
          <a:bodyPr anchorCtr="0" anchor="t" bIns="45700" lIns="91425" spcFirstLastPara="1" rIns="91425" wrap="square" tIns="45700">
            <a:normAutofit/>
          </a:bodyPr>
          <a:lstStyle>
            <a:lvl1pPr lvl="0" algn="ctr">
              <a:lnSpc>
                <a:spcPct val="270833"/>
              </a:lnSpc>
              <a:spcBef>
                <a:spcPts val="0"/>
              </a:spcBef>
              <a:spcAft>
                <a:spcPts val="0"/>
              </a:spcAft>
              <a:buClr>
                <a:schemeClr val="accent6"/>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18" name="Google Shape;218;p28"/>
          <p:cNvSpPr txBox="1"/>
          <p:nvPr>
            <p:ph idx="11" type="ftr"/>
          </p:nvPr>
        </p:nvSpPr>
        <p:spPr>
          <a:xfrm>
            <a:off x="621792" y="457200"/>
            <a:ext cx="3200400" cy="27432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19" name="Google Shape;219;p28"/>
          <p:cNvSpPr txBox="1"/>
          <p:nvPr>
            <p:ph idx="12" type="sldNum"/>
          </p:nvPr>
        </p:nvSpPr>
        <p:spPr>
          <a:xfrm>
            <a:off x="10945368" y="457200"/>
            <a:ext cx="987552" cy="274320"/>
          </a:xfrm>
          <a:prstGeom prst="rect">
            <a:avLst/>
          </a:prstGeom>
          <a:noFill/>
          <a:ln>
            <a:noFill/>
          </a:ln>
        </p:spPr>
        <p:txBody>
          <a:bodyPr anchorCtr="0" anchor="ctr" bIns="45700" lIns="91425" spcFirstLastPara="1" rIns="91425" wrap="square" tIns="45700">
            <a:noAutofit/>
          </a:bodyPr>
          <a:lstStyle>
            <a:lvl1pPr indent="0" lvl="0"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1pPr>
            <a:lvl2pPr indent="0" lvl="1"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2pPr>
            <a:lvl3pPr indent="0" lvl="2"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3pPr>
            <a:lvl4pPr indent="0" lvl="3"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4pPr>
            <a:lvl5pPr indent="0" lvl="4"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5pPr>
            <a:lvl6pPr indent="0" lvl="5"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6pPr>
            <a:lvl7pPr indent="0" lvl="6"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7pPr>
            <a:lvl8pPr indent="0" lvl="7"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8pPr>
            <a:lvl9pPr indent="0" lvl="8"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9pPr>
          </a:lstStyle>
          <a:p>
            <a:pPr indent="0" lvl="0" marL="0" rtl="0" algn="ct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220" name="Shape 220"/>
        <p:cNvGrpSpPr/>
        <p:nvPr/>
      </p:nvGrpSpPr>
      <p:grpSpPr>
        <a:xfrm>
          <a:off x="0" y="0"/>
          <a:ext cx="0" cy="0"/>
          <a:chOff x="0" y="0"/>
          <a:chExt cx="0" cy="0"/>
        </a:xfrm>
      </p:grpSpPr>
      <p:sp>
        <p:nvSpPr>
          <p:cNvPr id="221" name="Google Shape;221;p29"/>
          <p:cNvSpPr/>
          <p:nvPr/>
        </p:nvSpPr>
        <p:spPr>
          <a:xfrm>
            <a:off x="1" y="0"/>
            <a:ext cx="2242827" cy="2102966"/>
          </a:xfrm>
          <a:custGeom>
            <a:rect b="b" l="l" r="r" t="t"/>
            <a:pathLst>
              <a:path extrusionOk="0" h="2102966" w="2242827">
                <a:moveTo>
                  <a:pt x="2220549" y="0"/>
                </a:moveTo>
                <a:lnTo>
                  <a:pt x="2242827" y="0"/>
                </a:lnTo>
                <a:lnTo>
                  <a:pt x="2238641" y="82607"/>
                </a:lnTo>
                <a:cubicBezTo>
                  <a:pt x="2123193" y="1215807"/>
                  <a:pt x="1163255" y="2102966"/>
                  <a:pt x="1" y="2102966"/>
                </a:cubicBezTo>
                <a:lnTo>
                  <a:pt x="1" y="2080690"/>
                </a:lnTo>
                <a:cubicBezTo>
                  <a:pt x="1151759" y="2080690"/>
                  <a:pt x="2102176" y="1202330"/>
                  <a:pt x="2216479" y="80336"/>
                </a:cubicBezTo>
                <a:close/>
                <a:moveTo>
                  <a:pt x="2098030" y="0"/>
                </a:moveTo>
                <a:lnTo>
                  <a:pt x="2120412" y="0"/>
                </a:lnTo>
                <a:lnTo>
                  <a:pt x="2116859" y="70117"/>
                </a:lnTo>
                <a:cubicBezTo>
                  <a:pt x="2007691" y="1141666"/>
                  <a:pt x="1099966" y="1980571"/>
                  <a:pt x="1" y="1980571"/>
                </a:cubicBezTo>
                <a:lnTo>
                  <a:pt x="1" y="1958295"/>
                </a:lnTo>
                <a:cubicBezTo>
                  <a:pt x="1088470" y="1958295"/>
                  <a:pt x="1986577" y="1128187"/>
                  <a:pt x="2094588" y="67938"/>
                </a:cubicBezTo>
                <a:close/>
                <a:moveTo>
                  <a:pt x="1975608" y="0"/>
                </a:moveTo>
                <a:lnTo>
                  <a:pt x="1997887" y="0"/>
                </a:lnTo>
                <a:lnTo>
                  <a:pt x="1994968" y="57611"/>
                </a:lnTo>
                <a:cubicBezTo>
                  <a:pt x="1892090" y="1067493"/>
                  <a:pt x="1036676" y="1858047"/>
                  <a:pt x="1" y="1858047"/>
                </a:cubicBezTo>
                <a:lnTo>
                  <a:pt x="1" y="1835771"/>
                </a:lnTo>
                <a:cubicBezTo>
                  <a:pt x="1025181" y="1835771"/>
                  <a:pt x="1871073" y="1053919"/>
                  <a:pt x="1972805" y="55322"/>
                </a:cubicBezTo>
                <a:close/>
                <a:moveTo>
                  <a:pt x="1853193" y="0"/>
                </a:moveTo>
                <a:lnTo>
                  <a:pt x="1875472" y="0"/>
                </a:lnTo>
                <a:lnTo>
                  <a:pt x="1873186" y="45119"/>
                </a:lnTo>
                <a:cubicBezTo>
                  <a:pt x="1776588" y="993350"/>
                  <a:pt x="973388" y="1735650"/>
                  <a:pt x="0" y="1735650"/>
                </a:cubicBezTo>
                <a:lnTo>
                  <a:pt x="0" y="1713374"/>
                </a:lnTo>
                <a:cubicBezTo>
                  <a:pt x="961784" y="1713374"/>
                  <a:pt x="1755557" y="979877"/>
                  <a:pt x="1851022" y="42848"/>
                </a:cubicBezTo>
                <a:close/>
                <a:moveTo>
                  <a:pt x="1730668" y="0"/>
                </a:moveTo>
                <a:lnTo>
                  <a:pt x="1753056" y="0"/>
                </a:lnTo>
                <a:lnTo>
                  <a:pt x="1751404" y="32610"/>
                </a:lnTo>
                <a:cubicBezTo>
                  <a:pt x="1661086" y="919190"/>
                  <a:pt x="910098" y="1613232"/>
                  <a:pt x="0" y="1613232"/>
                </a:cubicBezTo>
                <a:lnTo>
                  <a:pt x="0" y="1590961"/>
                </a:lnTo>
                <a:cubicBezTo>
                  <a:pt x="898495" y="1590961"/>
                  <a:pt x="1639954" y="905712"/>
                  <a:pt x="1729127" y="30432"/>
                </a:cubicBezTo>
                <a:close/>
                <a:moveTo>
                  <a:pt x="1608247" y="0"/>
                </a:moveTo>
                <a:lnTo>
                  <a:pt x="1630525" y="0"/>
                </a:lnTo>
                <a:lnTo>
                  <a:pt x="1629507" y="20086"/>
                </a:lnTo>
                <a:cubicBezTo>
                  <a:pt x="1545469" y="844919"/>
                  <a:pt x="846701" y="1490712"/>
                  <a:pt x="0" y="1490712"/>
                </a:cubicBezTo>
                <a:lnTo>
                  <a:pt x="0" y="1468436"/>
                </a:lnTo>
                <a:cubicBezTo>
                  <a:pt x="835206" y="1468436"/>
                  <a:pt x="1524451" y="831445"/>
                  <a:pt x="1607345" y="17816"/>
                </a:cubicBezTo>
                <a:close/>
                <a:moveTo>
                  <a:pt x="1485833" y="0"/>
                </a:moveTo>
                <a:lnTo>
                  <a:pt x="1508109" y="0"/>
                </a:lnTo>
                <a:lnTo>
                  <a:pt x="1507724" y="7596"/>
                </a:lnTo>
                <a:cubicBezTo>
                  <a:pt x="1429966" y="770778"/>
                  <a:pt x="783416" y="1368317"/>
                  <a:pt x="0" y="1368317"/>
                </a:cubicBezTo>
                <a:lnTo>
                  <a:pt x="0" y="1346041"/>
                </a:lnTo>
                <a:cubicBezTo>
                  <a:pt x="771917" y="1346041"/>
                  <a:pt x="1408949" y="757304"/>
                  <a:pt x="1485563" y="5325"/>
                </a:cubicBezTo>
                <a:close/>
                <a:moveTo>
                  <a:pt x="1362591" y="0"/>
                </a:moveTo>
                <a:lnTo>
                  <a:pt x="1385194" y="0"/>
                </a:lnTo>
                <a:lnTo>
                  <a:pt x="1364797" y="133264"/>
                </a:lnTo>
                <a:cubicBezTo>
                  <a:pt x="1234684" y="767432"/>
                  <a:pt x="672215" y="1245917"/>
                  <a:pt x="0" y="1245917"/>
                </a:cubicBezTo>
                <a:lnTo>
                  <a:pt x="0" y="1223641"/>
                </a:lnTo>
                <a:cubicBezTo>
                  <a:pt x="661385" y="1223641"/>
                  <a:pt x="1214835" y="752908"/>
                  <a:pt x="1342864" y="128894"/>
                </a:cubicBezTo>
                <a:close/>
                <a:moveTo>
                  <a:pt x="1238878" y="0"/>
                </a:moveTo>
                <a:lnTo>
                  <a:pt x="1261388" y="0"/>
                </a:lnTo>
                <a:lnTo>
                  <a:pt x="1244763" y="108614"/>
                </a:lnTo>
                <a:cubicBezTo>
                  <a:pt x="1126083" y="687031"/>
                  <a:pt x="613049" y="1123397"/>
                  <a:pt x="0" y="1123397"/>
                </a:cubicBezTo>
                <a:lnTo>
                  <a:pt x="0" y="1101121"/>
                </a:lnTo>
                <a:cubicBezTo>
                  <a:pt x="602316" y="1101121"/>
                  <a:pt x="1106344" y="672419"/>
                  <a:pt x="1222940" y="104135"/>
                </a:cubicBezTo>
                <a:close/>
                <a:moveTo>
                  <a:pt x="1115178" y="0"/>
                </a:moveTo>
                <a:lnTo>
                  <a:pt x="1137688" y="0"/>
                </a:lnTo>
                <a:lnTo>
                  <a:pt x="1124836" y="83962"/>
                </a:lnTo>
                <a:cubicBezTo>
                  <a:pt x="1017592" y="606647"/>
                  <a:pt x="553979" y="1000978"/>
                  <a:pt x="0" y="1000978"/>
                </a:cubicBezTo>
                <a:lnTo>
                  <a:pt x="0" y="978703"/>
                </a:lnTo>
                <a:cubicBezTo>
                  <a:pt x="543246" y="978703"/>
                  <a:pt x="997852" y="592039"/>
                  <a:pt x="1103012" y="79485"/>
                </a:cubicBezTo>
                <a:close/>
                <a:moveTo>
                  <a:pt x="991375" y="0"/>
                </a:moveTo>
                <a:lnTo>
                  <a:pt x="1013997" y="0"/>
                </a:lnTo>
                <a:lnTo>
                  <a:pt x="1004915" y="59331"/>
                </a:lnTo>
                <a:cubicBezTo>
                  <a:pt x="909100" y="526286"/>
                  <a:pt x="494909" y="878583"/>
                  <a:pt x="0" y="878583"/>
                </a:cubicBezTo>
                <a:lnTo>
                  <a:pt x="0" y="856307"/>
                </a:lnTo>
                <a:cubicBezTo>
                  <a:pt x="484176" y="856307"/>
                  <a:pt x="889272" y="511676"/>
                  <a:pt x="982981" y="54853"/>
                </a:cubicBezTo>
                <a:close/>
                <a:moveTo>
                  <a:pt x="866108" y="0"/>
                </a:moveTo>
                <a:lnTo>
                  <a:pt x="888384" y="0"/>
                </a:lnTo>
                <a:lnTo>
                  <a:pt x="884876" y="34680"/>
                </a:lnTo>
                <a:cubicBezTo>
                  <a:pt x="800495" y="445883"/>
                  <a:pt x="435739" y="756058"/>
                  <a:pt x="0" y="756058"/>
                </a:cubicBezTo>
                <a:lnTo>
                  <a:pt x="0" y="733782"/>
                </a:lnTo>
                <a:cubicBezTo>
                  <a:pt x="425107" y="733782"/>
                  <a:pt x="780781" y="431187"/>
                  <a:pt x="863057" y="30169"/>
                </a:cubicBezTo>
                <a:close/>
                <a:moveTo>
                  <a:pt x="743692" y="0"/>
                </a:moveTo>
                <a:lnTo>
                  <a:pt x="765973" y="0"/>
                </a:lnTo>
                <a:lnTo>
                  <a:pt x="764957" y="10048"/>
                </a:lnTo>
                <a:cubicBezTo>
                  <a:pt x="692029" y="365521"/>
                  <a:pt x="376767" y="633662"/>
                  <a:pt x="0" y="633662"/>
                </a:cubicBezTo>
                <a:lnTo>
                  <a:pt x="0" y="611386"/>
                </a:lnTo>
                <a:cubicBezTo>
                  <a:pt x="365938" y="611386"/>
                  <a:pt x="672265" y="350911"/>
                  <a:pt x="743129" y="5570"/>
                </a:cubicBezTo>
                <a:close/>
                <a:moveTo>
                  <a:pt x="617163" y="0"/>
                </a:moveTo>
                <a:lnTo>
                  <a:pt x="640489" y="0"/>
                </a:lnTo>
                <a:lnTo>
                  <a:pt x="606611" y="108906"/>
                </a:lnTo>
                <a:cubicBezTo>
                  <a:pt x="506524" y="345128"/>
                  <a:pt x="272312" y="511248"/>
                  <a:pt x="0" y="511248"/>
                </a:cubicBezTo>
                <a:lnTo>
                  <a:pt x="0" y="488972"/>
                </a:lnTo>
                <a:cubicBezTo>
                  <a:pt x="263030" y="488972"/>
                  <a:pt x="489290" y="328485"/>
                  <a:pt x="585980" y="100252"/>
                </a:cubicBezTo>
                <a:close/>
                <a:moveTo>
                  <a:pt x="489561" y="0"/>
                </a:moveTo>
                <a:lnTo>
                  <a:pt x="512789" y="0"/>
                </a:lnTo>
                <a:lnTo>
                  <a:pt x="493721" y="61289"/>
                </a:lnTo>
                <a:cubicBezTo>
                  <a:pt x="412246" y="253561"/>
                  <a:pt x="221597" y="388735"/>
                  <a:pt x="0" y="388735"/>
                </a:cubicBezTo>
                <a:lnTo>
                  <a:pt x="0" y="366459"/>
                </a:lnTo>
                <a:cubicBezTo>
                  <a:pt x="212399" y="366459"/>
                  <a:pt x="395116" y="236854"/>
                  <a:pt x="473199" y="52587"/>
                </a:cubicBezTo>
                <a:close/>
                <a:moveTo>
                  <a:pt x="361966" y="0"/>
                </a:moveTo>
                <a:lnTo>
                  <a:pt x="385181" y="0"/>
                </a:lnTo>
                <a:lnTo>
                  <a:pt x="380937" y="13636"/>
                </a:lnTo>
                <a:cubicBezTo>
                  <a:pt x="318070" y="161973"/>
                  <a:pt x="170965" y="266328"/>
                  <a:pt x="0" y="266328"/>
                </a:cubicBezTo>
                <a:lnTo>
                  <a:pt x="0" y="244052"/>
                </a:lnTo>
                <a:cubicBezTo>
                  <a:pt x="161767" y="244052"/>
                  <a:pt x="300940" y="145329"/>
                  <a:pt x="360416" y="4982"/>
                </a:cubicBezTo>
                <a:close/>
                <a:moveTo>
                  <a:pt x="218905" y="0"/>
                </a:moveTo>
                <a:lnTo>
                  <a:pt x="249720" y="0"/>
                </a:lnTo>
                <a:lnTo>
                  <a:pt x="241311" y="15475"/>
                </a:lnTo>
                <a:cubicBezTo>
                  <a:pt x="188962" y="92909"/>
                  <a:pt x="100349" y="143932"/>
                  <a:pt x="0" y="143932"/>
                </a:cubicBezTo>
                <a:lnTo>
                  <a:pt x="0" y="121656"/>
                </a:lnTo>
                <a:cubicBezTo>
                  <a:pt x="74091" y="121656"/>
                  <a:pt x="141290" y="91533"/>
                  <a:pt x="189966" y="42875"/>
                </a:cubicBezTo>
                <a:close/>
              </a:path>
            </a:pathLst>
          </a:custGeom>
          <a:solidFill>
            <a:srgbClr val="EDF2FA"/>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EB Garamond"/>
              <a:ea typeface="EB Garamond"/>
              <a:cs typeface="EB Garamond"/>
              <a:sym typeface="EB Garamond"/>
            </a:endParaRPr>
          </a:p>
        </p:txBody>
      </p:sp>
      <p:sp>
        <p:nvSpPr>
          <p:cNvPr id="222" name="Google Shape;222;p29"/>
          <p:cNvSpPr/>
          <p:nvPr/>
        </p:nvSpPr>
        <p:spPr>
          <a:xfrm rot="10800000">
            <a:off x="9949173" y="4755034"/>
            <a:ext cx="2242827" cy="2102966"/>
          </a:xfrm>
          <a:custGeom>
            <a:rect b="b" l="l" r="r" t="t"/>
            <a:pathLst>
              <a:path extrusionOk="0" h="2102966" w="2242827">
                <a:moveTo>
                  <a:pt x="2220549" y="0"/>
                </a:moveTo>
                <a:lnTo>
                  <a:pt x="2242827" y="0"/>
                </a:lnTo>
                <a:lnTo>
                  <a:pt x="2238641" y="82607"/>
                </a:lnTo>
                <a:cubicBezTo>
                  <a:pt x="2123193" y="1215807"/>
                  <a:pt x="1163255" y="2102966"/>
                  <a:pt x="1" y="2102966"/>
                </a:cubicBezTo>
                <a:lnTo>
                  <a:pt x="1" y="2080690"/>
                </a:lnTo>
                <a:cubicBezTo>
                  <a:pt x="1151759" y="2080690"/>
                  <a:pt x="2102176" y="1202330"/>
                  <a:pt x="2216479" y="80336"/>
                </a:cubicBezTo>
                <a:close/>
                <a:moveTo>
                  <a:pt x="2098030" y="0"/>
                </a:moveTo>
                <a:lnTo>
                  <a:pt x="2120412" y="0"/>
                </a:lnTo>
                <a:lnTo>
                  <a:pt x="2116859" y="70117"/>
                </a:lnTo>
                <a:cubicBezTo>
                  <a:pt x="2007691" y="1141666"/>
                  <a:pt x="1099966" y="1980571"/>
                  <a:pt x="1" y="1980571"/>
                </a:cubicBezTo>
                <a:lnTo>
                  <a:pt x="1" y="1958295"/>
                </a:lnTo>
                <a:cubicBezTo>
                  <a:pt x="1088470" y="1958295"/>
                  <a:pt x="1986577" y="1128187"/>
                  <a:pt x="2094588" y="67938"/>
                </a:cubicBezTo>
                <a:close/>
                <a:moveTo>
                  <a:pt x="1975608" y="0"/>
                </a:moveTo>
                <a:lnTo>
                  <a:pt x="1997887" y="0"/>
                </a:lnTo>
                <a:lnTo>
                  <a:pt x="1994968" y="57611"/>
                </a:lnTo>
                <a:cubicBezTo>
                  <a:pt x="1892090" y="1067493"/>
                  <a:pt x="1036676" y="1858047"/>
                  <a:pt x="1" y="1858047"/>
                </a:cubicBezTo>
                <a:lnTo>
                  <a:pt x="1" y="1835771"/>
                </a:lnTo>
                <a:cubicBezTo>
                  <a:pt x="1025181" y="1835771"/>
                  <a:pt x="1871073" y="1053919"/>
                  <a:pt x="1972805" y="55322"/>
                </a:cubicBezTo>
                <a:close/>
                <a:moveTo>
                  <a:pt x="1853193" y="0"/>
                </a:moveTo>
                <a:lnTo>
                  <a:pt x="1875472" y="0"/>
                </a:lnTo>
                <a:lnTo>
                  <a:pt x="1873186" y="45119"/>
                </a:lnTo>
                <a:cubicBezTo>
                  <a:pt x="1776588" y="993350"/>
                  <a:pt x="973388" y="1735650"/>
                  <a:pt x="0" y="1735650"/>
                </a:cubicBezTo>
                <a:lnTo>
                  <a:pt x="0" y="1713374"/>
                </a:lnTo>
                <a:cubicBezTo>
                  <a:pt x="961784" y="1713374"/>
                  <a:pt x="1755557" y="979877"/>
                  <a:pt x="1851022" y="42848"/>
                </a:cubicBezTo>
                <a:close/>
                <a:moveTo>
                  <a:pt x="1730668" y="0"/>
                </a:moveTo>
                <a:lnTo>
                  <a:pt x="1753056" y="0"/>
                </a:lnTo>
                <a:lnTo>
                  <a:pt x="1751404" y="32610"/>
                </a:lnTo>
                <a:cubicBezTo>
                  <a:pt x="1661086" y="919190"/>
                  <a:pt x="910098" y="1613232"/>
                  <a:pt x="0" y="1613232"/>
                </a:cubicBezTo>
                <a:lnTo>
                  <a:pt x="0" y="1590961"/>
                </a:lnTo>
                <a:cubicBezTo>
                  <a:pt x="898495" y="1590961"/>
                  <a:pt x="1639954" y="905712"/>
                  <a:pt x="1729127" y="30432"/>
                </a:cubicBezTo>
                <a:close/>
                <a:moveTo>
                  <a:pt x="1608247" y="0"/>
                </a:moveTo>
                <a:lnTo>
                  <a:pt x="1630525" y="0"/>
                </a:lnTo>
                <a:lnTo>
                  <a:pt x="1629507" y="20086"/>
                </a:lnTo>
                <a:cubicBezTo>
                  <a:pt x="1545469" y="844919"/>
                  <a:pt x="846701" y="1490712"/>
                  <a:pt x="0" y="1490712"/>
                </a:cubicBezTo>
                <a:lnTo>
                  <a:pt x="0" y="1468436"/>
                </a:lnTo>
                <a:cubicBezTo>
                  <a:pt x="835206" y="1468436"/>
                  <a:pt x="1524451" y="831445"/>
                  <a:pt x="1607345" y="17816"/>
                </a:cubicBezTo>
                <a:close/>
                <a:moveTo>
                  <a:pt x="1485833" y="0"/>
                </a:moveTo>
                <a:lnTo>
                  <a:pt x="1508109" y="0"/>
                </a:lnTo>
                <a:lnTo>
                  <a:pt x="1507724" y="7596"/>
                </a:lnTo>
                <a:cubicBezTo>
                  <a:pt x="1429966" y="770778"/>
                  <a:pt x="783416" y="1368317"/>
                  <a:pt x="0" y="1368317"/>
                </a:cubicBezTo>
                <a:lnTo>
                  <a:pt x="0" y="1346041"/>
                </a:lnTo>
                <a:cubicBezTo>
                  <a:pt x="771917" y="1346041"/>
                  <a:pt x="1408949" y="757304"/>
                  <a:pt x="1485563" y="5325"/>
                </a:cubicBezTo>
                <a:close/>
                <a:moveTo>
                  <a:pt x="1362591" y="0"/>
                </a:moveTo>
                <a:lnTo>
                  <a:pt x="1385194" y="0"/>
                </a:lnTo>
                <a:lnTo>
                  <a:pt x="1364797" y="133264"/>
                </a:lnTo>
                <a:cubicBezTo>
                  <a:pt x="1234684" y="767432"/>
                  <a:pt x="672215" y="1245917"/>
                  <a:pt x="0" y="1245917"/>
                </a:cubicBezTo>
                <a:lnTo>
                  <a:pt x="0" y="1223641"/>
                </a:lnTo>
                <a:cubicBezTo>
                  <a:pt x="661385" y="1223641"/>
                  <a:pt x="1214835" y="752908"/>
                  <a:pt x="1342864" y="128894"/>
                </a:cubicBezTo>
                <a:close/>
                <a:moveTo>
                  <a:pt x="1238878" y="0"/>
                </a:moveTo>
                <a:lnTo>
                  <a:pt x="1261388" y="0"/>
                </a:lnTo>
                <a:lnTo>
                  <a:pt x="1244763" y="108614"/>
                </a:lnTo>
                <a:cubicBezTo>
                  <a:pt x="1126083" y="687031"/>
                  <a:pt x="613049" y="1123397"/>
                  <a:pt x="0" y="1123397"/>
                </a:cubicBezTo>
                <a:lnTo>
                  <a:pt x="0" y="1101121"/>
                </a:lnTo>
                <a:cubicBezTo>
                  <a:pt x="602316" y="1101121"/>
                  <a:pt x="1106344" y="672419"/>
                  <a:pt x="1222940" y="104135"/>
                </a:cubicBezTo>
                <a:close/>
                <a:moveTo>
                  <a:pt x="1115178" y="0"/>
                </a:moveTo>
                <a:lnTo>
                  <a:pt x="1137688" y="0"/>
                </a:lnTo>
                <a:lnTo>
                  <a:pt x="1124836" y="83962"/>
                </a:lnTo>
                <a:cubicBezTo>
                  <a:pt x="1017592" y="606647"/>
                  <a:pt x="553979" y="1000978"/>
                  <a:pt x="0" y="1000978"/>
                </a:cubicBezTo>
                <a:lnTo>
                  <a:pt x="0" y="978703"/>
                </a:lnTo>
                <a:cubicBezTo>
                  <a:pt x="543246" y="978703"/>
                  <a:pt x="997852" y="592039"/>
                  <a:pt x="1103012" y="79485"/>
                </a:cubicBezTo>
                <a:close/>
                <a:moveTo>
                  <a:pt x="991375" y="0"/>
                </a:moveTo>
                <a:lnTo>
                  <a:pt x="1013997" y="0"/>
                </a:lnTo>
                <a:lnTo>
                  <a:pt x="1004915" y="59331"/>
                </a:lnTo>
                <a:cubicBezTo>
                  <a:pt x="909100" y="526286"/>
                  <a:pt x="494909" y="878583"/>
                  <a:pt x="0" y="878583"/>
                </a:cubicBezTo>
                <a:lnTo>
                  <a:pt x="0" y="856307"/>
                </a:lnTo>
                <a:cubicBezTo>
                  <a:pt x="484176" y="856307"/>
                  <a:pt x="889272" y="511676"/>
                  <a:pt x="982981" y="54853"/>
                </a:cubicBezTo>
                <a:close/>
                <a:moveTo>
                  <a:pt x="866108" y="0"/>
                </a:moveTo>
                <a:lnTo>
                  <a:pt x="888384" y="0"/>
                </a:lnTo>
                <a:lnTo>
                  <a:pt x="884876" y="34680"/>
                </a:lnTo>
                <a:cubicBezTo>
                  <a:pt x="800495" y="445883"/>
                  <a:pt x="435739" y="756058"/>
                  <a:pt x="0" y="756058"/>
                </a:cubicBezTo>
                <a:lnTo>
                  <a:pt x="0" y="733782"/>
                </a:lnTo>
                <a:cubicBezTo>
                  <a:pt x="425107" y="733782"/>
                  <a:pt x="780781" y="431187"/>
                  <a:pt x="863057" y="30169"/>
                </a:cubicBezTo>
                <a:close/>
                <a:moveTo>
                  <a:pt x="743692" y="0"/>
                </a:moveTo>
                <a:lnTo>
                  <a:pt x="765973" y="0"/>
                </a:lnTo>
                <a:lnTo>
                  <a:pt x="764957" y="10048"/>
                </a:lnTo>
                <a:cubicBezTo>
                  <a:pt x="692029" y="365521"/>
                  <a:pt x="376767" y="633662"/>
                  <a:pt x="0" y="633662"/>
                </a:cubicBezTo>
                <a:lnTo>
                  <a:pt x="0" y="611386"/>
                </a:lnTo>
                <a:cubicBezTo>
                  <a:pt x="365938" y="611386"/>
                  <a:pt x="672265" y="350911"/>
                  <a:pt x="743129" y="5570"/>
                </a:cubicBezTo>
                <a:close/>
                <a:moveTo>
                  <a:pt x="617163" y="0"/>
                </a:moveTo>
                <a:lnTo>
                  <a:pt x="640489" y="0"/>
                </a:lnTo>
                <a:lnTo>
                  <a:pt x="606611" y="108906"/>
                </a:lnTo>
                <a:cubicBezTo>
                  <a:pt x="506524" y="345128"/>
                  <a:pt x="272312" y="511248"/>
                  <a:pt x="0" y="511248"/>
                </a:cubicBezTo>
                <a:lnTo>
                  <a:pt x="0" y="488972"/>
                </a:lnTo>
                <a:cubicBezTo>
                  <a:pt x="263030" y="488972"/>
                  <a:pt x="489290" y="328485"/>
                  <a:pt x="585980" y="100252"/>
                </a:cubicBezTo>
                <a:close/>
                <a:moveTo>
                  <a:pt x="489561" y="0"/>
                </a:moveTo>
                <a:lnTo>
                  <a:pt x="512789" y="0"/>
                </a:lnTo>
                <a:lnTo>
                  <a:pt x="493721" y="61289"/>
                </a:lnTo>
                <a:cubicBezTo>
                  <a:pt x="412246" y="253561"/>
                  <a:pt x="221597" y="388735"/>
                  <a:pt x="0" y="388735"/>
                </a:cubicBezTo>
                <a:lnTo>
                  <a:pt x="0" y="366459"/>
                </a:lnTo>
                <a:cubicBezTo>
                  <a:pt x="212399" y="366459"/>
                  <a:pt x="395116" y="236854"/>
                  <a:pt x="473199" y="52587"/>
                </a:cubicBezTo>
                <a:close/>
                <a:moveTo>
                  <a:pt x="361966" y="0"/>
                </a:moveTo>
                <a:lnTo>
                  <a:pt x="385181" y="0"/>
                </a:lnTo>
                <a:lnTo>
                  <a:pt x="380937" y="13636"/>
                </a:lnTo>
                <a:cubicBezTo>
                  <a:pt x="318070" y="161973"/>
                  <a:pt x="170965" y="266328"/>
                  <a:pt x="0" y="266328"/>
                </a:cubicBezTo>
                <a:lnTo>
                  <a:pt x="0" y="244052"/>
                </a:lnTo>
                <a:cubicBezTo>
                  <a:pt x="161767" y="244052"/>
                  <a:pt x="300940" y="145329"/>
                  <a:pt x="360416" y="4982"/>
                </a:cubicBezTo>
                <a:close/>
                <a:moveTo>
                  <a:pt x="218905" y="0"/>
                </a:moveTo>
                <a:lnTo>
                  <a:pt x="249720" y="0"/>
                </a:lnTo>
                <a:lnTo>
                  <a:pt x="241311" y="15475"/>
                </a:lnTo>
                <a:cubicBezTo>
                  <a:pt x="188962" y="92909"/>
                  <a:pt x="100349" y="143932"/>
                  <a:pt x="0" y="143932"/>
                </a:cubicBezTo>
                <a:lnTo>
                  <a:pt x="0" y="121656"/>
                </a:lnTo>
                <a:cubicBezTo>
                  <a:pt x="74091" y="121656"/>
                  <a:pt x="141290" y="91533"/>
                  <a:pt x="189966" y="42875"/>
                </a:cubicBezTo>
                <a:close/>
              </a:path>
            </a:pathLst>
          </a:custGeom>
          <a:solidFill>
            <a:srgbClr val="EDF2FA"/>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EB Garamond"/>
              <a:ea typeface="EB Garamond"/>
              <a:cs typeface="EB Garamond"/>
              <a:sym typeface="EB Garamond"/>
            </a:endParaRPr>
          </a:p>
        </p:txBody>
      </p:sp>
      <p:sp>
        <p:nvSpPr>
          <p:cNvPr id="223" name="Google Shape;223;p29"/>
          <p:cNvSpPr txBox="1"/>
          <p:nvPr>
            <p:ph idx="11" type="ftr"/>
          </p:nvPr>
        </p:nvSpPr>
        <p:spPr>
          <a:xfrm>
            <a:off x="621792" y="457200"/>
            <a:ext cx="3200400" cy="27432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24" name="Google Shape;224;p29"/>
          <p:cNvSpPr txBox="1"/>
          <p:nvPr>
            <p:ph idx="12" type="sldNum"/>
          </p:nvPr>
        </p:nvSpPr>
        <p:spPr>
          <a:xfrm>
            <a:off x="10945368" y="457200"/>
            <a:ext cx="987552" cy="274320"/>
          </a:xfrm>
          <a:prstGeom prst="rect">
            <a:avLst/>
          </a:prstGeom>
          <a:noFill/>
          <a:ln>
            <a:noFill/>
          </a:ln>
        </p:spPr>
        <p:txBody>
          <a:bodyPr anchorCtr="0" anchor="ctr" bIns="45700" lIns="91425" spcFirstLastPara="1" rIns="91425" wrap="square" tIns="45700">
            <a:noAutofit/>
          </a:bodyPr>
          <a:lstStyle>
            <a:lvl1pPr indent="0" lvl="0"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1pPr>
            <a:lvl2pPr indent="0" lvl="1"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2pPr>
            <a:lvl3pPr indent="0" lvl="2"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3pPr>
            <a:lvl4pPr indent="0" lvl="3"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4pPr>
            <a:lvl5pPr indent="0" lvl="4"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5pPr>
            <a:lvl6pPr indent="0" lvl="5"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6pPr>
            <a:lvl7pPr indent="0" lvl="6"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7pPr>
            <a:lvl8pPr indent="0" lvl="7"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8pPr>
            <a:lvl9pPr indent="0" lvl="8"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9pPr>
          </a:lstStyle>
          <a:p>
            <a:pPr indent="0" lvl="0" marL="0" rtl="0" algn="ct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Agenda">
  <p:cSld name="Agenda">
    <p:spTree>
      <p:nvGrpSpPr>
        <p:cNvPr id="16" name="Shape 16"/>
        <p:cNvGrpSpPr/>
        <p:nvPr/>
      </p:nvGrpSpPr>
      <p:grpSpPr>
        <a:xfrm>
          <a:off x="0" y="0"/>
          <a:ext cx="0" cy="0"/>
          <a:chOff x="0" y="0"/>
          <a:chExt cx="0" cy="0"/>
        </a:xfrm>
      </p:grpSpPr>
      <p:grpSp>
        <p:nvGrpSpPr>
          <p:cNvPr id="17" name="Google Shape;17;p12"/>
          <p:cNvGrpSpPr/>
          <p:nvPr/>
        </p:nvGrpSpPr>
        <p:grpSpPr>
          <a:xfrm>
            <a:off x="6452303" y="3405019"/>
            <a:ext cx="5739697" cy="3467971"/>
            <a:chOff x="5009037" y="2525712"/>
            <a:chExt cx="7170193" cy="4332288"/>
          </a:xfrm>
        </p:grpSpPr>
        <p:sp>
          <p:nvSpPr>
            <p:cNvPr id="18" name="Google Shape;18;p12"/>
            <p:cNvSpPr/>
            <p:nvPr/>
          </p:nvSpPr>
          <p:spPr>
            <a:xfrm>
              <a:off x="5009037" y="2525712"/>
              <a:ext cx="3601721" cy="4332288"/>
            </a:xfrm>
            <a:custGeom>
              <a:rect b="b" l="l" r="r" t="t"/>
              <a:pathLst>
                <a:path extrusionOk="0" h="1441" w="1198">
                  <a:moveTo>
                    <a:pt x="1198" y="0"/>
                  </a:moveTo>
                  <a:lnTo>
                    <a:pt x="0" y="1441"/>
                  </a:lnTo>
                  <a:lnTo>
                    <a:pt x="1198" y="1441"/>
                  </a:lnTo>
                  <a:lnTo>
                    <a:pt x="1198" y="0"/>
                  </a:lnTo>
                  <a:close/>
                </a:path>
              </a:pathLst>
            </a:custGeom>
            <a:solidFill>
              <a:schemeClr val="accent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EB Garamond"/>
                <a:ea typeface="EB Garamond"/>
                <a:cs typeface="EB Garamond"/>
                <a:sym typeface="EB Garamond"/>
              </a:endParaRPr>
            </a:p>
          </p:txBody>
        </p:sp>
        <p:sp>
          <p:nvSpPr>
            <p:cNvPr id="19" name="Google Shape;19;p12"/>
            <p:cNvSpPr/>
            <p:nvPr/>
          </p:nvSpPr>
          <p:spPr>
            <a:xfrm>
              <a:off x="8589536" y="2525712"/>
              <a:ext cx="3589694" cy="4332288"/>
            </a:xfrm>
            <a:custGeom>
              <a:rect b="b" l="l" r="r" t="t"/>
              <a:pathLst>
                <a:path extrusionOk="0" h="1441" w="1194">
                  <a:moveTo>
                    <a:pt x="0" y="0"/>
                  </a:moveTo>
                  <a:lnTo>
                    <a:pt x="1194" y="1441"/>
                  </a:lnTo>
                  <a:lnTo>
                    <a:pt x="0" y="1441"/>
                  </a:lnTo>
                  <a:lnTo>
                    <a:pt x="0" y="0"/>
                  </a:lnTo>
                  <a:close/>
                </a:path>
              </a:pathLst>
            </a:custGeom>
            <a:solidFill>
              <a:schemeClr val="accent2"/>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EB Garamond"/>
                <a:ea typeface="EB Garamond"/>
                <a:cs typeface="EB Garamond"/>
                <a:sym typeface="EB Garamond"/>
              </a:endParaRPr>
            </a:p>
          </p:txBody>
        </p:sp>
      </p:grpSp>
      <p:grpSp>
        <p:nvGrpSpPr>
          <p:cNvPr id="20" name="Google Shape;20;p12"/>
          <p:cNvGrpSpPr/>
          <p:nvPr/>
        </p:nvGrpSpPr>
        <p:grpSpPr>
          <a:xfrm rot="10800000">
            <a:off x="6465610" y="0"/>
            <a:ext cx="5739697" cy="3467971"/>
            <a:chOff x="5183405" y="2678112"/>
            <a:chExt cx="7170193" cy="4332288"/>
          </a:xfrm>
        </p:grpSpPr>
        <p:sp>
          <p:nvSpPr>
            <p:cNvPr id="21" name="Google Shape;21;p12"/>
            <p:cNvSpPr/>
            <p:nvPr/>
          </p:nvSpPr>
          <p:spPr>
            <a:xfrm>
              <a:off x="5183405" y="2678112"/>
              <a:ext cx="3601721" cy="4332288"/>
            </a:xfrm>
            <a:custGeom>
              <a:rect b="b" l="l" r="r" t="t"/>
              <a:pathLst>
                <a:path extrusionOk="0" h="1441" w="1198">
                  <a:moveTo>
                    <a:pt x="1198" y="0"/>
                  </a:moveTo>
                  <a:lnTo>
                    <a:pt x="0" y="1441"/>
                  </a:lnTo>
                  <a:lnTo>
                    <a:pt x="1198" y="1441"/>
                  </a:lnTo>
                  <a:lnTo>
                    <a:pt x="1198" y="0"/>
                  </a:lnTo>
                  <a:close/>
                </a:path>
              </a:pathLst>
            </a:custGeom>
            <a:solidFill>
              <a:schemeClr val="accent4"/>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EB Garamond"/>
                <a:ea typeface="EB Garamond"/>
                <a:cs typeface="EB Garamond"/>
                <a:sym typeface="EB Garamond"/>
              </a:endParaRPr>
            </a:p>
          </p:txBody>
        </p:sp>
        <p:sp>
          <p:nvSpPr>
            <p:cNvPr id="22" name="Google Shape;22;p12"/>
            <p:cNvSpPr/>
            <p:nvPr/>
          </p:nvSpPr>
          <p:spPr>
            <a:xfrm>
              <a:off x="8763903" y="2678112"/>
              <a:ext cx="3589695" cy="4332288"/>
            </a:xfrm>
            <a:custGeom>
              <a:rect b="b" l="l" r="r" t="t"/>
              <a:pathLst>
                <a:path extrusionOk="0" h="1441" w="1194">
                  <a:moveTo>
                    <a:pt x="0" y="0"/>
                  </a:moveTo>
                  <a:lnTo>
                    <a:pt x="1194" y="1441"/>
                  </a:lnTo>
                  <a:lnTo>
                    <a:pt x="0" y="1441"/>
                  </a:lnTo>
                  <a:lnTo>
                    <a:pt x="0" y="0"/>
                  </a:lnTo>
                  <a:close/>
                </a:path>
              </a:pathLst>
            </a:custGeom>
            <a:solidFill>
              <a:schemeClr val="accent5"/>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EB Garamond"/>
                <a:ea typeface="EB Garamond"/>
                <a:cs typeface="EB Garamond"/>
                <a:sym typeface="EB Garamond"/>
              </a:endParaRPr>
            </a:p>
          </p:txBody>
        </p:sp>
      </p:grpSp>
      <p:sp>
        <p:nvSpPr>
          <p:cNvPr descr="preencoded.png" id="23" name="Google Shape;23;p12"/>
          <p:cNvSpPr/>
          <p:nvPr/>
        </p:nvSpPr>
        <p:spPr>
          <a:xfrm>
            <a:off x="7642518" y="4577658"/>
            <a:ext cx="775021" cy="775021"/>
          </a:xfrm>
          <a:custGeom>
            <a:rect b="b" l="l" r="r" t="t"/>
            <a:pathLst>
              <a:path extrusionOk="0" h="775021" w="775021">
                <a:moveTo>
                  <a:pt x="387511" y="775021"/>
                </a:moveTo>
                <a:cubicBezTo>
                  <a:pt x="601527" y="775021"/>
                  <a:pt x="775021" y="601527"/>
                  <a:pt x="775021" y="387511"/>
                </a:cubicBezTo>
                <a:cubicBezTo>
                  <a:pt x="775021" y="173494"/>
                  <a:pt x="601527" y="0"/>
                  <a:pt x="387511" y="0"/>
                </a:cubicBezTo>
                <a:cubicBezTo>
                  <a:pt x="173494" y="0"/>
                  <a:pt x="0" y="173494"/>
                  <a:pt x="0" y="387511"/>
                </a:cubicBezTo>
                <a:cubicBezTo>
                  <a:pt x="0" y="601527"/>
                  <a:pt x="173494" y="775021"/>
                  <a:pt x="387511" y="775021"/>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EB Garamond"/>
              <a:ea typeface="EB Garamond"/>
              <a:cs typeface="EB Garamond"/>
              <a:sym typeface="EB Garamond"/>
            </a:endParaRPr>
          </a:p>
        </p:txBody>
      </p:sp>
      <p:sp>
        <p:nvSpPr>
          <p:cNvPr id="24" name="Google Shape;24;p12"/>
          <p:cNvSpPr txBox="1"/>
          <p:nvPr>
            <p:ph type="title"/>
          </p:nvPr>
        </p:nvSpPr>
        <p:spPr>
          <a:xfrm>
            <a:off x="1499616" y="1901952"/>
            <a:ext cx="5693664" cy="768096"/>
          </a:xfrm>
          <a:prstGeom prst="rect">
            <a:avLst/>
          </a:prstGeom>
          <a:noFill/>
          <a:ln>
            <a:noFill/>
          </a:ln>
        </p:spPr>
        <p:txBody>
          <a:bodyPr anchorCtr="0" anchor="t" bIns="45700" lIns="91425" spcFirstLastPara="1" rIns="91425" wrap="square" tIns="45700">
            <a:noAutofit/>
          </a:bodyPr>
          <a:lstStyle>
            <a:lvl1pPr lvl="0" algn="l">
              <a:lnSpc>
                <a:spcPct val="100000"/>
              </a:lnSpc>
              <a:spcBef>
                <a:spcPts val="0"/>
              </a:spcBef>
              <a:spcAft>
                <a:spcPts val="0"/>
              </a:spcAft>
              <a:buClr>
                <a:schemeClr val="accent6"/>
              </a:buClr>
              <a:buSzPts val="4400"/>
              <a:buFont typeface="Arial Black"/>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5" name="Google Shape;25;p12"/>
          <p:cNvSpPr txBox="1"/>
          <p:nvPr>
            <p:ph idx="1" type="body"/>
          </p:nvPr>
        </p:nvSpPr>
        <p:spPr>
          <a:xfrm>
            <a:off x="1499616" y="2770632"/>
            <a:ext cx="5693664" cy="3122168"/>
          </a:xfrm>
          <a:prstGeom prst="rect">
            <a:avLst/>
          </a:prstGeom>
          <a:noFill/>
          <a:ln>
            <a:noFill/>
          </a:ln>
        </p:spPr>
        <p:txBody>
          <a:bodyPr anchorCtr="0" anchor="t" bIns="45700" lIns="91425" spcFirstLastPara="1" rIns="91425" wrap="square" tIns="45700">
            <a:noAutofit/>
          </a:bodyPr>
          <a:lstStyle>
            <a:lvl1pPr indent="-228600" lvl="0" marL="457200" algn="l">
              <a:lnSpc>
                <a:spcPct val="150000"/>
              </a:lnSpc>
              <a:spcBef>
                <a:spcPts val="0"/>
              </a:spcBef>
              <a:spcAft>
                <a:spcPts val="0"/>
              </a:spcAft>
              <a:buClr>
                <a:schemeClr val="accent6"/>
              </a:buClr>
              <a:buSzPts val="2400"/>
              <a:buNone/>
              <a:defRPr sz="2400"/>
            </a:lvl1pPr>
            <a:lvl2pPr indent="-355600" lvl="1" marL="914400" algn="l">
              <a:lnSpc>
                <a:spcPct val="150000"/>
              </a:lnSpc>
              <a:spcBef>
                <a:spcPts val="0"/>
              </a:spcBef>
              <a:spcAft>
                <a:spcPts val="0"/>
              </a:spcAft>
              <a:buClr>
                <a:schemeClr val="accent6"/>
              </a:buClr>
              <a:buSzPts val="2000"/>
              <a:buChar char="•"/>
              <a:defRPr sz="2000"/>
            </a:lvl2pPr>
            <a:lvl3pPr indent="-342900" lvl="2" marL="1371600" algn="l">
              <a:lnSpc>
                <a:spcPct val="150000"/>
              </a:lnSpc>
              <a:spcBef>
                <a:spcPts val="0"/>
              </a:spcBef>
              <a:spcAft>
                <a:spcPts val="0"/>
              </a:spcAft>
              <a:buClr>
                <a:schemeClr val="accent6"/>
              </a:buClr>
              <a:buSzPts val="1800"/>
              <a:buChar char="•"/>
              <a:defRPr sz="1800"/>
            </a:lvl3pPr>
            <a:lvl4pPr indent="-342900" lvl="3" marL="1828800" algn="l">
              <a:lnSpc>
                <a:spcPct val="100000"/>
              </a:lnSpc>
              <a:spcBef>
                <a:spcPts val="360"/>
              </a:spcBef>
              <a:spcAft>
                <a:spcPts val="0"/>
              </a:spcAft>
              <a:buClr>
                <a:schemeClr val="accent6"/>
              </a:buClr>
              <a:buSzPts val="1800"/>
              <a:buChar char="•"/>
              <a:defRPr/>
            </a:lvl4pPr>
            <a:lvl5pPr indent="-342900" lvl="4" marL="2286000" algn="l">
              <a:lnSpc>
                <a:spcPct val="100000"/>
              </a:lnSpc>
              <a:spcBef>
                <a:spcPts val="360"/>
              </a:spcBef>
              <a:spcAft>
                <a:spcPts val="0"/>
              </a:spcAft>
              <a:buClr>
                <a:schemeClr val="accent6"/>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225" name="Shape 225"/>
        <p:cNvGrpSpPr/>
        <p:nvPr/>
      </p:nvGrpSpPr>
      <p:grpSpPr>
        <a:xfrm>
          <a:off x="0" y="0"/>
          <a:ext cx="0" cy="0"/>
          <a:chOff x="0" y="0"/>
          <a:chExt cx="0" cy="0"/>
        </a:xfrm>
      </p:grpSpPr>
      <p:sp>
        <p:nvSpPr>
          <p:cNvPr id="226" name="Google Shape;226;p30"/>
          <p:cNvSpPr/>
          <p:nvPr/>
        </p:nvSpPr>
        <p:spPr>
          <a:xfrm rot="10800000">
            <a:off x="9949173" y="4755034"/>
            <a:ext cx="2242827" cy="2102966"/>
          </a:xfrm>
          <a:custGeom>
            <a:rect b="b" l="l" r="r" t="t"/>
            <a:pathLst>
              <a:path extrusionOk="0" h="2102966" w="2242827">
                <a:moveTo>
                  <a:pt x="2220549" y="0"/>
                </a:moveTo>
                <a:lnTo>
                  <a:pt x="2242827" y="0"/>
                </a:lnTo>
                <a:lnTo>
                  <a:pt x="2238641" y="82607"/>
                </a:lnTo>
                <a:cubicBezTo>
                  <a:pt x="2123193" y="1215807"/>
                  <a:pt x="1163255" y="2102966"/>
                  <a:pt x="1" y="2102966"/>
                </a:cubicBezTo>
                <a:lnTo>
                  <a:pt x="1" y="2080690"/>
                </a:lnTo>
                <a:cubicBezTo>
                  <a:pt x="1151759" y="2080690"/>
                  <a:pt x="2102176" y="1202330"/>
                  <a:pt x="2216479" y="80336"/>
                </a:cubicBezTo>
                <a:close/>
                <a:moveTo>
                  <a:pt x="2098030" y="0"/>
                </a:moveTo>
                <a:lnTo>
                  <a:pt x="2120412" y="0"/>
                </a:lnTo>
                <a:lnTo>
                  <a:pt x="2116859" y="70117"/>
                </a:lnTo>
                <a:cubicBezTo>
                  <a:pt x="2007691" y="1141666"/>
                  <a:pt x="1099966" y="1980571"/>
                  <a:pt x="1" y="1980571"/>
                </a:cubicBezTo>
                <a:lnTo>
                  <a:pt x="1" y="1958295"/>
                </a:lnTo>
                <a:cubicBezTo>
                  <a:pt x="1088470" y="1958295"/>
                  <a:pt x="1986577" y="1128187"/>
                  <a:pt x="2094588" y="67938"/>
                </a:cubicBezTo>
                <a:close/>
                <a:moveTo>
                  <a:pt x="1975608" y="0"/>
                </a:moveTo>
                <a:lnTo>
                  <a:pt x="1997887" y="0"/>
                </a:lnTo>
                <a:lnTo>
                  <a:pt x="1994968" y="57611"/>
                </a:lnTo>
                <a:cubicBezTo>
                  <a:pt x="1892090" y="1067493"/>
                  <a:pt x="1036676" y="1858047"/>
                  <a:pt x="1" y="1858047"/>
                </a:cubicBezTo>
                <a:lnTo>
                  <a:pt x="1" y="1835771"/>
                </a:lnTo>
                <a:cubicBezTo>
                  <a:pt x="1025181" y="1835771"/>
                  <a:pt x="1871073" y="1053919"/>
                  <a:pt x="1972805" y="55322"/>
                </a:cubicBezTo>
                <a:close/>
                <a:moveTo>
                  <a:pt x="1853193" y="0"/>
                </a:moveTo>
                <a:lnTo>
                  <a:pt x="1875472" y="0"/>
                </a:lnTo>
                <a:lnTo>
                  <a:pt x="1873186" y="45119"/>
                </a:lnTo>
                <a:cubicBezTo>
                  <a:pt x="1776588" y="993350"/>
                  <a:pt x="973388" y="1735650"/>
                  <a:pt x="0" y="1735650"/>
                </a:cubicBezTo>
                <a:lnTo>
                  <a:pt x="0" y="1713374"/>
                </a:lnTo>
                <a:cubicBezTo>
                  <a:pt x="961784" y="1713374"/>
                  <a:pt x="1755557" y="979877"/>
                  <a:pt x="1851022" y="42848"/>
                </a:cubicBezTo>
                <a:close/>
                <a:moveTo>
                  <a:pt x="1730668" y="0"/>
                </a:moveTo>
                <a:lnTo>
                  <a:pt x="1753056" y="0"/>
                </a:lnTo>
                <a:lnTo>
                  <a:pt x="1751404" y="32610"/>
                </a:lnTo>
                <a:cubicBezTo>
                  <a:pt x="1661086" y="919190"/>
                  <a:pt x="910098" y="1613232"/>
                  <a:pt x="0" y="1613232"/>
                </a:cubicBezTo>
                <a:lnTo>
                  <a:pt x="0" y="1590961"/>
                </a:lnTo>
                <a:cubicBezTo>
                  <a:pt x="898495" y="1590961"/>
                  <a:pt x="1639954" y="905712"/>
                  <a:pt x="1729127" y="30432"/>
                </a:cubicBezTo>
                <a:close/>
                <a:moveTo>
                  <a:pt x="1608247" y="0"/>
                </a:moveTo>
                <a:lnTo>
                  <a:pt x="1630525" y="0"/>
                </a:lnTo>
                <a:lnTo>
                  <a:pt x="1629507" y="20086"/>
                </a:lnTo>
                <a:cubicBezTo>
                  <a:pt x="1545469" y="844919"/>
                  <a:pt x="846701" y="1490712"/>
                  <a:pt x="0" y="1490712"/>
                </a:cubicBezTo>
                <a:lnTo>
                  <a:pt x="0" y="1468436"/>
                </a:lnTo>
                <a:cubicBezTo>
                  <a:pt x="835206" y="1468436"/>
                  <a:pt x="1524451" y="831445"/>
                  <a:pt x="1607345" y="17816"/>
                </a:cubicBezTo>
                <a:close/>
                <a:moveTo>
                  <a:pt x="1485833" y="0"/>
                </a:moveTo>
                <a:lnTo>
                  <a:pt x="1508109" y="0"/>
                </a:lnTo>
                <a:lnTo>
                  <a:pt x="1507724" y="7596"/>
                </a:lnTo>
                <a:cubicBezTo>
                  <a:pt x="1429966" y="770778"/>
                  <a:pt x="783416" y="1368317"/>
                  <a:pt x="0" y="1368317"/>
                </a:cubicBezTo>
                <a:lnTo>
                  <a:pt x="0" y="1346041"/>
                </a:lnTo>
                <a:cubicBezTo>
                  <a:pt x="771917" y="1346041"/>
                  <a:pt x="1408949" y="757304"/>
                  <a:pt x="1485563" y="5325"/>
                </a:cubicBezTo>
                <a:close/>
                <a:moveTo>
                  <a:pt x="1362591" y="0"/>
                </a:moveTo>
                <a:lnTo>
                  <a:pt x="1385194" y="0"/>
                </a:lnTo>
                <a:lnTo>
                  <a:pt x="1364797" y="133264"/>
                </a:lnTo>
                <a:cubicBezTo>
                  <a:pt x="1234684" y="767432"/>
                  <a:pt x="672215" y="1245917"/>
                  <a:pt x="0" y="1245917"/>
                </a:cubicBezTo>
                <a:lnTo>
                  <a:pt x="0" y="1223641"/>
                </a:lnTo>
                <a:cubicBezTo>
                  <a:pt x="661385" y="1223641"/>
                  <a:pt x="1214835" y="752908"/>
                  <a:pt x="1342864" y="128894"/>
                </a:cubicBezTo>
                <a:close/>
                <a:moveTo>
                  <a:pt x="1238878" y="0"/>
                </a:moveTo>
                <a:lnTo>
                  <a:pt x="1261388" y="0"/>
                </a:lnTo>
                <a:lnTo>
                  <a:pt x="1244763" y="108614"/>
                </a:lnTo>
                <a:cubicBezTo>
                  <a:pt x="1126083" y="687031"/>
                  <a:pt x="613049" y="1123397"/>
                  <a:pt x="0" y="1123397"/>
                </a:cubicBezTo>
                <a:lnTo>
                  <a:pt x="0" y="1101121"/>
                </a:lnTo>
                <a:cubicBezTo>
                  <a:pt x="602316" y="1101121"/>
                  <a:pt x="1106344" y="672419"/>
                  <a:pt x="1222940" y="104135"/>
                </a:cubicBezTo>
                <a:close/>
                <a:moveTo>
                  <a:pt x="1115178" y="0"/>
                </a:moveTo>
                <a:lnTo>
                  <a:pt x="1137688" y="0"/>
                </a:lnTo>
                <a:lnTo>
                  <a:pt x="1124836" y="83962"/>
                </a:lnTo>
                <a:cubicBezTo>
                  <a:pt x="1017592" y="606647"/>
                  <a:pt x="553979" y="1000978"/>
                  <a:pt x="0" y="1000978"/>
                </a:cubicBezTo>
                <a:lnTo>
                  <a:pt x="0" y="978703"/>
                </a:lnTo>
                <a:cubicBezTo>
                  <a:pt x="543246" y="978703"/>
                  <a:pt x="997852" y="592039"/>
                  <a:pt x="1103012" y="79485"/>
                </a:cubicBezTo>
                <a:close/>
                <a:moveTo>
                  <a:pt x="991375" y="0"/>
                </a:moveTo>
                <a:lnTo>
                  <a:pt x="1013997" y="0"/>
                </a:lnTo>
                <a:lnTo>
                  <a:pt x="1004915" y="59331"/>
                </a:lnTo>
                <a:cubicBezTo>
                  <a:pt x="909100" y="526286"/>
                  <a:pt x="494909" y="878583"/>
                  <a:pt x="0" y="878583"/>
                </a:cubicBezTo>
                <a:lnTo>
                  <a:pt x="0" y="856307"/>
                </a:lnTo>
                <a:cubicBezTo>
                  <a:pt x="484176" y="856307"/>
                  <a:pt x="889272" y="511676"/>
                  <a:pt x="982981" y="54853"/>
                </a:cubicBezTo>
                <a:close/>
                <a:moveTo>
                  <a:pt x="866108" y="0"/>
                </a:moveTo>
                <a:lnTo>
                  <a:pt x="888384" y="0"/>
                </a:lnTo>
                <a:lnTo>
                  <a:pt x="884876" y="34680"/>
                </a:lnTo>
                <a:cubicBezTo>
                  <a:pt x="800495" y="445883"/>
                  <a:pt x="435739" y="756058"/>
                  <a:pt x="0" y="756058"/>
                </a:cubicBezTo>
                <a:lnTo>
                  <a:pt x="0" y="733782"/>
                </a:lnTo>
                <a:cubicBezTo>
                  <a:pt x="425107" y="733782"/>
                  <a:pt x="780781" y="431187"/>
                  <a:pt x="863057" y="30169"/>
                </a:cubicBezTo>
                <a:close/>
                <a:moveTo>
                  <a:pt x="743692" y="0"/>
                </a:moveTo>
                <a:lnTo>
                  <a:pt x="765973" y="0"/>
                </a:lnTo>
                <a:lnTo>
                  <a:pt x="764957" y="10048"/>
                </a:lnTo>
                <a:cubicBezTo>
                  <a:pt x="692029" y="365521"/>
                  <a:pt x="376767" y="633662"/>
                  <a:pt x="0" y="633662"/>
                </a:cubicBezTo>
                <a:lnTo>
                  <a:pt x="0" y="611386"/>
                </a:lnTo>
                <a:cubicBezTo>
                  <a:pt x="365938" y="611386"/>
                  <a:pt x="672265" y="350911"/>
                  <a:pt x="743129" y="5570"/>
                </a:cubicBezTo>
                <a:close/>
                <a:moveTo>
                  <a:pt x="617163" y="0"/>
                </a:moveTo>
                <a:lnTo>
                  <a:pt x="640489" y="0"/>
                </a:lnTo>
                <a:lnTo>
                  <a:pt x="606611" y="108906"/>
                </a:lnTo>
                <a:cubicBezTo>
                  <a:pt x="506524" y="345128"/>
                  <a:pt x="272312" y="511248"/>
                  <a:pt x="0" y="511248"/>
                </a:cubicBezTo>
                <a:lnTo>
                  <a:pt x="0" y="488972"/>
                </a:lnTo>
                <a:cubicBezTo>
                  <a:pt x="263030" y="488972"/>
                  <a:pt x="489290" y="328485"/>
                  <a:pt x="585980" y="100252"/>
                </a:cubicBezTo>
                <a:close/>
                <a:moveTo>
                  <a:pt x="489561" y="0"/>
                </a:moveTo>
                <a:lnTo>
                  <a:pt x="512789" y="0"/>
                </a:lnTo>
                <a:lnTo>
                  <a:pt x="493721" y="61289"/>
                </a:lnTo>
                <a:cubicBezTo>
                  <a:pt x="412246" y="253561"/>
                  <a:pt x="221597" y="388735"/>
                  <a:pt x="0" y="388735"/>
                </a:cubicBezTo>
                <a:lnTo>
                  <a:pt x="0" y="366459"/>
                </a:lnTo>
                <a:cubicBezTo>
                  <a:pt x="212399" y="366459"/>
                  <a:pt x="395116" y="236854"/>
                  <a:pt x="473199" y="52587"/>
                </a:cubicBezTo>
                <a:close/>
                <a:moveTo>
                  <a:pt x="361966" y="0"/>
                </a:moveTo>
                <a:lnTo>
                  <a:pt x="385181" y="0"/>
                </a:lnTo>
                <a:lnTo>
                  <a:pt x="380937" y="13636"/>
                </a:lnTo>
                <a:cubicBezTo>
                  <a:pt x="318070" y="161973"/>
                  <a:pt x="170965" y="266328"/>
                  <a:pt x="0" y="266328"/>
                </a:cubicBezTo>
                <a:lnTo>
                  <a:pt x="0" y="244052"/>
                </a:lnTo>
                <a:cubicBezTo>
                  <a:pt x="161767" y="244052"/>
                  <a:pt x="300940" y="145329"/>
                  <a:pt x="360416" y="4982"/>
                </a:cubicBezTo>
                <a:close/>
                <a:moveTo>
                  <a:pt x="218905" y="0"/>
                </a:moveTo>
                <a:lnTo>
                  <a:pt x="249720" y="0"/>
                </a:lnTo>
                <a:lnTo>
                  <a:pt x="241311" y="15475"/>
                </a:lnTo>
                <a:cubicBezTo>
                  <a:pt x="188962" y="92909"/>
                  <a:pt x="100349" y="143932"/>
                  <a:pt x="0" y="143932"/>
                </a:cubicBezTo>
                <a:lnTo>
                  <a:pt x="0" y="121656"/>
                </a:lnTo>
                <a:cubicBezTo>
                  <a:pt x="74091" y="121656"/>
                  <a:pt x="141290" y="91533"/>
                  <a:pt x="189966" y="42875"/>
                </a:cubicBezTo>
                <a:close/>
              </a:path>
            </a:pathLst>
          </a:custGeom>
          <a:solidFill>
            <a:srgbClr val="EDF2FA"/>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EB Garamond"/>
              <a:ea typeface="EB Garamond"/>
              <a:cs typeface="EB Garamond"/>
              <a:sym typeface="EB Garamond"/>
            </a:endParaRPr>
          </a:p>
        </p:txBody>
      </p:sp>
      <p:sp>
        <p:nvSpPr>
          <p:cNvPr id="227" name="Google Shape;227;p30"/>
          <p:cNvSpPr txBox="1"/>
          <p:nvPr>
            <p:ph type="title"/>
          </p:nvPr>
        </p:nvSpPr>
        <p:spPr>
          <a:xfrm>
            <a:off x="839788" y="457200"/>
            <a:ext cx="3932237" cy="1600200"/>
          </a:xfrm>
          <a:prstGeom prst="rect">
            <a:avLst/>
          </a:prstGeom>
          <a:noFill/>
          <a:ln>
            <a:noFill/>
          </a:ln>
        </p:spPr>
        <p:txBody>
          <a:bodyPr anchorCtr="0" anchor="b" bIns="45700" lIns="91425" spcFirstLastPara="1" rIns="91425" wrap="square" tIns="45700">
            <a:normAutofit/>
          </a:bodyPr>
          <a:lstStyle>
            <a:lvl1pPr lvl="0" algn="ctr">
              <a:lnSpc>
                <a:spcPct val="152343"/>
              </a:lnSpc>
              <a:spcBef>
                <a:spcPts val="0"/>
              </a:spcBef>
              <a:spcAft>
                <a:spcPts val="0"/>
              </a:spcAft>
              <a:buClr>
                <a:schemeClr val="accent6"/>
              </a:buClr>
              <a:buSzPts val="3200"/>
              <a:buFont typeface="Arial Black"/>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28" name="Google Shape;228;p30"/>
          <p:cNvSpPr/>
          <p:nvPr>
            <p:ph idx="2" type="pic"/>
          </p:nvPr>
        </p:nvSpPr>
        <p:spPr>
          <a:xfrm>
            <a:off x="5183188" y="987425"/>
            <a:ext cx="6172200" cy="4873625"/>
          </a:xfrm>
          <a:prstGeom prst="rect">
            <a:avLst/>
          </a:prstGeom>
          <a:noFill/>
          <a:ln>
            <a:noFill/>
          </a:ln>
        </p:spPr>
      </p:sp>
      <p:sp>
        <p:nvSpPr>
          <p:cNvPr id="229" name="Google Shape;229;p30"/>
          <p:cNvSpPr txBox="1"/>
          <p:nvPr>
            <p:ph idx="1" type="body"/>
          </p:nvPr>
        </p:nvSpPr>
        <p:spPr>
          <a:xfrm>
            <a:off x="839788" y="2057400"/>
            <a:ext cx="3932237" cy="3811588"/>
          </a:xfrm>
          <a:prstGeom prst="rect">
            <a:avLst/>
          </a:prstGeom>
          <a:noFill/>
          <a:ln>
            <a:noFill/>
          </a:ln>
        </p:spPr>
        <p:txBody>
          <a:bodyPr anchorCtr="0" anchor="t" bIns="45700" lIns="91425" spcFirstLastPara="1" rIns="91425" wrap="square" tIns="45700">
            <a:normAutofit/>
          </a:bodyPr>
          <a:lstStyle>
            <a:lvl1pPr indent="-228600" lvl="0" marL="457200" algn="l">
              <a:lnSpc>
                <a:spcPct val="100000"/>
              </a:lnSpc>
              <a:spcBef>
                <a:spcPts val="360"/>
              </a:spcBef>
              <a:spcAft>
                <a:spcPts val="0"/>
              </a:spcAft>
              <a:buClr>
                <a:schemeClr val="accent6"/>
              </a:buClr>
              <a:buSzPts val="1600"/>
              <a:buNone/>
              <a:defRPr sz="1600"/>
            </a:lvl1pPr>
            <a:lvl2pPr indent="-228600" lvl="1" marL="914400" algn="l">
              <a:lnSpc>
                <a:spcPct val="100000"/>
              </a:lnSpc>
              <a:spcBef>
                <a:spcPts val="360"/>
              </a:spcBef>
              <a:spcAft>
                <a:spcPts val="0"/>
              </a:spcAft>
              <a:buClr>
                <a:schemeClr val="accent6"/>
              </a:buClr>
              <a:buSzPts val="1400"/>
              <a:buNone/>
              <a:defRPr sz="1400"/>
            </a:lvl2pPr>
            <a:lvl3pPr indent="-228600" lvl="2" marL="1371600" algn="l">
              <a:lnSpc>
                <a:spcPct val="100000"/>
              </a:lnSpc>
              <a:spcBef>
                <a:spcPts val="360"/>
              </a:spcBef>
              <a:spcAft>
                <a:spcPts val="0"/>
              </a:spcAft>
              <a:buClr>
                <a:schemeClr val="accent6"/>
              </a:buClr>
              <a:buSzPts val="1200"/>
              <a:buNone/>
              <a:defRPr sz="1200"/>
            </a:lvl3pPr>
            <a:lvl4pPr indent="-228600" lvl="3" marL="1828800" algn="l">
              <a:lnSpc>
                <a:spcPct val="100000"/>
              </a:lnSpc>
              <a:spcBef>
                <a:spcPts val="360"/>
              </a:spcBef>
              <a:spcAft>
                <a:spcPts val="0"/>
              </a:spcAft>
              <a:buClr>
                <a:schemeClr val="accent6"/>
              </a:buClr>
              <a:buSzPts val="1000"/>
              <a:buNone/>
              <a:defRPr sz="1000"/>
            </a:lvl4pPr>
            <a:lvl5pPr indent="-228600" lvl="4" marL="2286000" algn="l">
              <a:lnSpc>
                <a:spcPct val="100000"/>
              </a:lnSpc>
              <a:spcBef>
                <a:spcPts val="360"/>
              </a:spcBef>
              <a:spcAft>
                <a:spcPts val="0"/>
              </a:spcAft>
              <a:buClr>
                <a:schemeClr val="accent6"/>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230" name="Google Shape;230;p30"/>
          <p:cNvSpPr txBox="1"/>
          <p:nvPr>
            <p:ph idx="11" type="ftr"/>
          </p:nvPr>
        </p:nvSpPr>
        <p:spPr>
          <a:xfrm>
            <a:off x="621792" y="457200"/>
            <a:ext cx="3200400" cy="27432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31" name="Google Shape;231;p30"/>
          <p:cNvSpPr txBox="1"/>
          <p:nvPr>
            <p:ph idx="12" type="sldNum"/>
          </p:nvPr>
        </p:nvSpPr>
        <p:spPr>
          <a:xfrm>
            <a:off x="10945368" y="457200"/>
            <a:ext cx="987552" cy="274320"/>
          </a:xfrm>
          <a:prstGeom prst="rect">
            <a:avLst/>
          </a:prstGeom>
          <a:noFill/>
          <a:ln>
            <a:noFill/>
          </a:ln>
        </p:spPr>
        <p:txBody>
          <a:bodyPr anchorCtr="0" anchor="ctr" bIns="45700" lIns="91425" spcFirstLastPara="1" rIns="91425" wrap="square" tIns="45700">
            <a:noAutofit/>
          </a:bodyPr>
          <a:lstStyle>
            <a:lvl1pPr indent="0" lvl="0"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1pPr>
            <a:lvl2pPr indent="0" lvl="1"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2pPr>
            <a:lvl3pPr indent="0" lvl="2"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3pPr>
            <a:lvl4pPr indent="0" lvl="3"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4pPr>
            <a:lvl5pPr indent="0" lvl="4"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5pPr>
            <a:lvl6pPr indent="0" lvl="5"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6pPr>
            <a:lvl7pPr indent="0" lvl="6"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7pPr>
            <a:lvl8pPr indent="0" lvl="7"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8pPr>
            <a:lvl9pPr indent="0" lvl="8"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9pPr>
          </a:lstStyle>
          <a:p>
            <a:pPr indent="0" lvl="0" marL="0" rtl="0" algn="ct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Introduction" type="obj">
  <p:cSld name="OBJECT">
    <p:spTree>
      <p:nvGrpSpPr>
        <p:cNvPr id="26" name="Shape 26"/>
        <p:cNvGrpSpPr/>
        <p:nvPr/>
      </p:nvGrpSpPr>
      <p:grpSpPr>
        <a:xfrm>
          <a:off x="0" y="0"/>
          <a:ext cx="0" cy="0"/>
          <a:chOff x="0" y="0"/>
          <a:chExt cx="0" cy="0"/>
        </a:xfrm>
      </p:grpSpPr>
      <p:sp>
        <p:nvSpPr>
          <p:cNvPr id="27" name="Google Shape;27;p13"/>
          <p:cNvSpPr/>
          <p:nvPr/>
        </p:nvSpPr>
        <p:spPr>
          <a:xfrm>
            <a:off x="0" y="3427336"/>
            <a:ext cx="3430200" cy="3430665"/>
          </a:xfrm>
          <a:custGeom>
            <a:rect b="b" l="l" r="r" t="t"/>
            <a:pathLst>
              <a:path extrusionOk="0" h="3430665" w="3430200">
                <a:moveTo>
                  <a:pt x="0" y="0"/>
                </a:moveTo>
                <a:lnTo>
                  <a:pt x="3430200" y="0"/>
                </a:lnTo>
                <a:lnTo>
                  <a:pt x="3430200" y="3430665"/>
                </a:lnTo>
                <a:lnTo>
                  <a:pt x="0" y="3430665"/>
                </a:lnTo>
                <a:close/>
              </a:path>
            </a:pathLst>
          </a:custGeom>
          <a:solidFill>
            <a:schemeClr val="accent3"/>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EB Garamond"/>
              <a:ea typeface="EB Garamond"/>
              <a:cs typeface="EB Garamond"/>
              <a:sym typeface="EB Garamond"/>
            </a:endParaRPr>
          </a:p>
        </p:txBody>
      </p:sp>
      <p:sp>
        <p:nvSpPr>
          <p:cNvPr id="28" name="Google Shape;28;p13"/>
          <p:cNvSpPr/>
          <p:nvPr/>
        </p:nvSpPr>
        <p:spPr>
          <a:xfrm>
            <a:off x="0" y="3427336"/>
            <a:ext cx="3430200" cy="3430665"/>
          </a:xfrm>
          <a:custGeom>
            <a:rect b="b" l="l" r="r" t="t"/>
            <a:pathLst>
              <a:path extrusionOk="0" h="3430665" w="3430200">
                <a:moveTo>
                  <a:pt x="3430200" y="0"/>
                </a:moveTo>
                <a:lnTo>
                  <a:pt x="3430200" y="3430665"/>
                </a:lnTo>
                <a:lnTo>
                  <a:pt x="0" y="3430665"/>
                </a:lnTo>
                <a:lnTo>
                  <a:pt x="0" y="3417531"/>
                </a:lnTo>
                <a:close/>
              </a:path>
            </a:pathLst>
          </a:custGeom>
          <a:solidFill>
            <a:schemeClr val="accent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EB Garamond"/>
              <a:ea typeface="EB Garamond"/>
              <a:cs typeface="EB Garamond"/>
              <a:sym typeface="EB Garamond"/>
            </a:endParaRPr>
          </a:p>
        </p:txBody>
      </p:sp>
      <p:sp>
        <p:nvSpPr>
          <p:cNvPr id="29" name="Google Shape;29;p13"/>
          <p:cNvSpPr/>
          <p:nvPr/>
        </p:nvSpPr>
        <p:spPr>
          <a:xfrm>
            <a:off x="1" y="1"/>
            <a:ext cx="3423785" cy="3437345"/>
          </a:xfrm>
          <a:custGeom>
            <a:rect b="b" l="l" r="r" t="t"/>
            <a:pathLst>
              <a:path extrusionOk="0" h="3437345" w="3423785">
                <a:moveTo>
                  <a:pt x="0" y="0"/>
                </a:moveTo>
                <a:lnTo>
                  <a:pt x="3423785" y="0"/>
                </a:lnTo>
                <a:lnTo>
                  <a:pt x="3423785" y="3437345"/>
                </a:lnTo>
                <a:lnTo>
                  <a:pt x="0" y="3437345"/>
                </a:lnTo>
                <a:close/>
              </a:path>
            </a:pathLst>
          </a:custGeom>
          <a:solidFill>
            <a:schemeClr val="accent5"/>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EB Garamond"/>
              <a:ea typeface="EB Garamond"/>
              <a:cs typeface="EB Garamond"/>
              <a:sym typeface="EB Garamond"/>
            </a:endParaRPr>
          </a:p>
        </p:txBody>
      </p:sp>
      <p:sp>
        <p:nvSpPr>
          <p:cNvPr id="30" name="Google Shape;30;p13"/>
          <p:cNvSpPr txBox="1"/>
          <p:nvPr>
            <p:ph type="title"/>
          </p:nvPr>
        </p:nvSpPr>
        <p:spPr>
          <a:xfrm>
            <a:off x="4224528" y="2276856"/>
            <a:ext cx="6766560" cy="768096"/>
          </a:xfrm>
          <a:prstGeom prst="rect">
            <a:avLst/>
          </a:prstGeom>
          <a:noFill/>
          <a:ln>
            <a:noFill/>
          </a:ln>
        </p:spPr>
        <p:txBody>
          <a:bodyPr anchorCtr="0" anchor="t" bIns="45700" lIns="91425" spcFirstLastPara="1" rIns="91425" wrap="square" tIns="45700">
            <a:noAutofit/>
          </a:bodyPr>
          <a:lstStyle>
            <a:lvl1pPr lvl="0" algn="l">
              <a:lnSpc>
                <a:spcPct val="100000"/>
              </a:lnSpc>
              <a:spcBef>
                <a:spcPts val="0"/>
              </a:spcBef>
              <a:spcAft>
                <a:spcPts val="0"/>
              </a:spcAft>
              <a:buClr>
                <a:schemeClr val="accent6"/>
              </a:buClr>
              <a:buSzPts val="4400"/>
              <a:buFont typeface="Arial Black"/>
              <a:buNone/>
              <a:defRPr b="1"/>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1" name="Google Shape;31;p13"/>
          <p:cNvSpPr txBox="1"/>
          <p:nvPr>
            <p:ph idx="1" type="body"/>
          </p:nvPr>
        </p:nvSpPr>
        <p:spPr>
          <a:xfrm>
            <a:off x="4224528" y="3222752"/>
            <a:ext cx="6766560" cy="2700528"/>
          </a:xfrm>
          <a:prstGeom prst="rect">
            <a:avLst/>
          </a:prstGeom>
          <a:noFill/>
          <a:ln>
            <a:noFill/>
          </a:ln>
        </p:spPr>
        <p:txBody>
          <a:bodyPr anchorCtr="0" anchor="t" bIns="45700" lIns="91425" spcFirstLastPara="1" rIns="91425" wrap="square" tIns="45700">
            <a:noAutofit/>
          </a:bodyPr>
          <a:lstStyle>
            <a:lvl1pPr indent="-228600" lvl="0" marL="457200" algn="l">
              <a:lnSpc>
                <a:spcPct val="100000"/>
              </a:lnSpc>
              <a:spcBef>
                <a:spcPts val="360"/>
              </a:spcBef>
              <a:spcAft>
                <a:spcPts val="0"/>
              </a:spcAft>
              <a:buClr>
                <a:schemeClr val="accent6"/>
              </a:buClr>
              <a:buSzPts val="1500"/>
              <a:buNone/>
              <a:defRPr sz="1500"/>
            </a:lvl1pPr>
            <a:lvl2pPr indent="-323850" lvl="1" marL="914400" algn="l">
              <a:lnSpc>
                <a:spcPct val="100000"/>
              </a:lnSpc>
              <a:spcBef>
                <a:spcPts val="360"/>
              </a:spcBef>
              <a:spcAft>
                <a:spcPts val="0"/>
              </a:spcAft>
              <a:buClr>
                <a:schemeClr val="accent6"/>
              </a:buClr>
              <a:buSzPts val="1500"/>
              <a:buChar char="•"/>
              <a:defRPr sz="1500"/>
            </a:lvl2pPr>
            <a:lvl3pPr indent="-323850" lvl="2" marL="1371600" algn="l">
              <a:lnSpc>
                <a:spcPct val="100000"/>
              </a:lnSpc>
              <a:spcBef>
                <a:spcPts val="360"/>
              </a:spcBef>
              <a:spcAft>
                <a:spcPts val="0"/>
              </a:spcAft>
              <a:buClr>
                <a:schemeClr val="accent6"/>
              </a:buClr>
              <a:buSzPts val="1500"/>
              <a:buChar char="•"/>
              <a:defRPr sz="1500"/>
            </a:lvl3pPr>
            <a:lvl4pPr indent="-323850" lvl="3" marL="1828800" algn="l">
              <a:lnSpc>
                <a:spcPct val="100000"/>
              </a:lnSpc>
              <a:spcBef>
                <a:spcPts val="360"/>
              </a:spcBef>
              <a:spcAft>
                <a:spcPts val="0"/>
              </a:spcAft>
              <a:buClr>
                <a:schemeClr val="accent6"/>
              </a:buClr>
              <a:buSzPts val="1500"/>
              <a:buChar char="•"/>
              <a:defRPr sz="1500"/>
            </a:lvl4pPr>
            <a:lvl5pPr indent="-323850" lvl="4" marL="2286000" algn="l">
              <a:lnSpc>
                <a:spcPct val="100000"/>
              </a:lnSpc>
              <a:spcBef>
                <a:spcPts val="360"/>
              </a:spcBef>
              <a:spcAft>
                <a:spcPts val="0"/>
              </a:spcAft>
              <a:buClr>
                <a:schemeClr val="accent6"/>
              </a:buClr>
              <a:buSzPts val="1500"/>
              <a:buChar char="•"/>
              <a:defRPr sz="1500"/>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32" name="Google Shape;32;p13"/>
          <p:cNvSpPr txBox="1"/>
          <p:nvPr>
            <p:ph idx="11" type="ftr"/>
          </p:nvPr>
        </p:nvSpPr>
        <p:spPr>
          <a:xfrm>
            <a:off x="4224528" y="457200"/>
            <a:ext cx="3200400" cy="27432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3" name="Google Shape;33;p13"/>
          <p:cNvSpPr txBox="1"/>
          <p:nvPr>
            <p:ph idx="12" type="sldNum"/>
          </p:nvPr>
        </p:nvSpPr>
        <p:spPr>
          <a:xfrm>
            <a:off x="10945368" y="457200"/>
            <a:ext cx="987552" cy="274320"/>
          </a:xfrm>
          <a:prstGeom prst="rect">
            <a:avLst/>
          </a:prstGeom>
          <a:noFill/>
          <a:ln>
            <a:noFill/>
          </a:ln>
        </p:spPr>
        <p:txBody>
          <a:bodyPr anchorCtr="0" anchor="ctr" bIns="45700" lIns="91425" spcFirstLastPara="1" rIns="91425" wrap="square" tIns="45700">
            <a:noAutofit/>
          </a:bodyPr>
          <a:lstStyle>
            <a:lvl1pPr indent="0" lvl="0"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1pPr>
            <a:lvl2pPr indent="0" lvl="1"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2pPr>
            <a:lvl3pPr indent="0" lvl="2"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3pPr>
            <a:lvl4pPr indent="0" lvl="3"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4pPr>
            <a:lvl5pPr indent="0" lvl="4"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5pPr>
            <a:lvl6pPr indent="0" lvl="5"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6pPr>
            <a:lvl7pPr indent="0" lvl="6"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7pPr>
            <a:lvl8pPr indent="0" lvl="7"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8pPr>
            <a:lvl9pPr indent="0" lvl="8"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9pPr>
          </a:lstStyle>
          <a:p>
            <a:pPr indent="0" lvl="0" marL="0" rtl="0" algn="ctr">
              <a:spcBef>
                <a:spcPts val="0"/>
              </a:spcBef>
              <a:spcAft>
                <a:spcPts val="0"/>
              </a:spcAft>
              <a:buNone/>
            </a:pPr>
            <a:fld id="{00000000-1234-1234-1234-123412341234}" type="slidenum">
              <a:rPr lang="en-US"/>
              <a:t>‹#›</a:t>
            </a:fld>
            <a:endParaRPr/>
          </a:p>
        </p:txBody>
      </p:sp>
      <p:sp>
        <p:nvSpPr>
          <p:cNvPr id="34" name="Google Shape;34;p13"/>
          <p:cNvSpPr/>
          <p:nvPr/>
        </p:nvSpPr>
        <p:spPr>
          <a:xfrm>
            <a:off x="1" y="869"/>
            <a:ext cx="3423785" cy="3436477"/>
          </a:xfrm>
          <a:custGeom>
            <a:rect b="b" l="l" r="r" t="t"/>
            <a:pathLst>
              <a:path extrusionOk="0" h="3436477" w="3423785">
                <a:moveTo>
                  <a:pt x="0" y="0"/>
                </a:moveTo>
                <a:lnTo>
                  <a:pt x="3423785" y="3436477"/>
                </a:lnTo>
                <a:lnTo>
                  <a:pt x="0" y="3436477"/>
                </a:lnTo>
                <a:close/>
              </a:path>
            </a:pathLst>
          </a:custGeom>
          <a:solidFill>
            <a:schemeClr val="accent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EB Garamond"/>
              <a:ea typeface="EB Garamond"/>
              <a:cs typeface="EB Garamond"/>
              <a:sym typeface="EB Garamon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35" name="Shape 35"/>
        <p:cNvGrpSpPr/>
        <p:nvPr/>
      </p:nvGrpSpPr>
      <p:grpSpPr>
        <a:xfrm>
          <a:off x="0" y="0"/>
          <a:ext cx="0" cy="0"/>
          <a:chOff x="0" y="0"/>
          <a:chExt cx="0" cy="0"/>
        </a:xfrm>
      </p:grpSpPr>
      <p:sp>
        <p:nvSpPr>
          <p:cNvPr id="36" name="Google Shape;36;p16"/>
          <p:cNvSpPr/>
          <p:nvPr/>
        </p:nvSpPr>
        <p:spPr>
          <a:xfrm rot="10800000">
            <a:off x="9949173" y="4755034"/>
            <a:ext cx="2242827" cy="2102966"/>
          </a:xfrm>
          <a:custGeom>
            <a:rect b="b" l="l" r="r" t="t"/>
            <a:pathLst>
              <a:path extrusionOk="0" h="2102966" w="2242827">
                <a:moveTo>
                  <a:pt x="2220549" y="0"/>
                </a:moveTo>
                <a:lnTo>
                  <a:pt x="2242827" y="0"/>
                </a:lnTo>
                <a:lnTo>
                  <a:pt x="2238641" y="82607"/>
                </a:lnTo>
                <a:cubicBezTo>
                  <a:pt x="2123193" y="1215807"/>
                  <a:pt x="1163255" y="2102966"/>
                  <a:pt x="1" y="2102966"/>
                </a:cubicBezTo>
                <a:lnTo>
                  <a:pt x="1" y="2080690"/>
                </a:lnTo>
                <a:cubicBezTo>
                  <a:pt x="1151759" y="2080690"/>
                  <a:pt x="2102176" y="1202330"/>
                  <a:pt x="2216479" y="80336"/>
                </a:cubicBezTo>
                <a:close/>
                <a:moveTo>
                  <a:pt x="2098030" y="0"/>
                </a:moveTo>
                <a:lnTo>
                  <a:pt x="2120412" y="0"/>
                </a:lnTo>
                <a:lnTo>
                  <a:pt x="2116859" y="70117"/>
                </a:lnTo>
                <a:cubicBezTo>
                  <a:pt x="2007691" y="1141666"/>
                  <a:pt x="1099966" y="1980571"/>
                  <a:pt x="1" y="1980571"/>
                </a:cubicBezTo>
                <a:lnTo>
                  <a:pt x="1" y="1958295"/>
                </a:lnTo>
                <a:cubicBezTo>
                  <a:pt x="1088470" y="1958295"/>
                  <a:pt x="1986577" y="1128187"/>
                  <a:pt x="2094588" y="67938"/>
                </a:cubicBezTo>
                <a:close/>
                <a:moveTo>
                  <a:pt x="1975608" y="0"/>
                </a:moveTo>
                <a:lnTo>
                  <a:pt x="1997887" y="0"/>
                </a:lnTo>
                <a:lnTo>
                  <a:pt x="1994968" y="57611"/>
                </a:lnTo>
                <a:cubicBezTo>
                  <a:pt x="1892090" y="1067493"/>
                  <a:pt x="1036676" y="1858047"/>
                  <a:pt x="1" y="1858047"/>
                </a:cubicBezTo>
                <a:lnTo>
                  <a:pt x="1" y="1835771"/>
                </a:lnTo>
                <a:cubicBezTo>
                  <a:pt x="1025181" y="1835771"/>
                  <a:pt x="1871073" y="1053919"/>
                  <a:pt x="1972805" y="55322"/>
                </a:cubicBezTo>
                <a:close/>
                <a:moveTo>
                  <a:pt x="1853193" y="0"/>
                </a:moveTo>
                <a:lnTo>
                  <a:pt x="1875472" y="0"/>
                </a:lnTo>
                <a:lnTo>
                  <a:pt x="1873186" y="45119"/>
                </a:lnTo>
                <a:cubicBezTo>
                  <a:pt x="1776588" y="993350"/>
                  <a:pt x="973388" y="1735650"/>
                  <a:pt x="0" y="1735650"/>
                </a:cubicBezTo>
                <a:lnTo>
                  <a:pt x="0" y="1713374"/>
                </a:lnTo>
                <a:cubicBezTo>
                  <a:pt x="961784" y="1713374"/>
                  <a:pt x="1755557" y="979877"/>
                  <a:pt x="1851022" y="42848"/>
                </a:cubicBezTo>
                <a:close/>
                <a:moveTo>
                  <a:pt x="1730668" y="0"/>
                </a:moveTo>
                <a:lnTo>
                  <a:pt x="1753056" y="0"/>
                </a:lnTo>
                <a:lnTo>
                  <a:pt x="1751404" y="32610"/>
                </a:lnTo>
                <a:cubicBezTo>
                  <a:pt x="1661086" y="919190"/>
                  <a:pt x="910098" y="1613232"/>
                  <a:pt x="0" y="1613232"/>
                </a:cubicBezTo>
                <a:lnTo>
                  <a:pt x="0" y="1590961"/>
                </a:lnTo>
                <a:cubicBezTo>
                  <a:pt x="898495" y="1590961"/>
                  <a:pt x="1639954" y="905712"/>
                  <a:pt x="1729127" y="30432"/>
                </a:cubicBezTo>
                <a:close/>
                <a:moveTo>
                  <a:pt x="1608247" y="0"/>
                </a:moveTo>
                <a:lnTo>
                  <a:pt x="1630525" y="0"/>
                </a:lnTo>
                <a:lnTo>
                  <a:pt x="1629507" y="20086"/>
                </a:lnTo>
                <a:cubicBezTo>
                  <a:pt x="1545469" y="844919"/>
                  <a:pt x="846701" y="1490712"/>
                  <a:pt x="0" y="1490712"/>
                </a:cubicBezTo>
                <a:lnTo>
                  <a:pt x="0" y="1468436"/>
                </a:lnTo>
                <a:cubicBezTo>
                  <a:pt x="835206" y="1468436"/>
                  <a:pt x="1524451" y="831445"/>
                  <a:pt x="1607345" y="17816"/>
                </a:cubicBezTo>
                <a:close/>
                <a:moveTo>
                  <a:pt x="1485833" y="0"/>
                </a:moveTo>
                <a:lnTo>
                  <a:pt x="1508109" y="0"/>
                </a:lnTo>
                <a:lnTo>
                  <a:pt x="1507724" y="7596"/>
                </a:lnTo>
                <a:cubicBezTo>
                  <a:pt x="1429966" y="770778"/>
                  <a:pt x="783416" y="1368317"/>
                  <a:pt x="0" y="1368317"/>
                </a:cubicBezTo>
                <a:lnTo>
                  <a:pt x="0" y="1346041"/>
                </a:lnTo>
                <a:cubicBezTo>
                  <a:pt x="771917" y="1346041"/>
                  <a:pt x="1408949" y="757304"/>
                  <a:pt x="1485563" y="5325"/>
                </a:cubicBezTo>
                <a:close/>
                <a:moveTo>
                  <a:pt x="1362591" y="0"/>
                </a:moveTo>
                <a:lnTo>
                  <a:pt x="1385194" y="0"/>
                </a:lnTo>
                <a:lnTo>
                  <a:pt x="1364797" y="133264"/>
                </a:lnTo>
                <a:cubicBezTo>
                  <a:pt x="1234684" y="767432"/>
                  <a:pt x="672215" y="1245917"/>
                  <a:pt x="0" y="1245917"/>
                </a:cubicBezTo>
                <a:lnTo>
                  <a:pt x="0" y="1223641"/>
                </a:lnTo>
                <a:cubicBezTo>
                  <a:pt x="661385" y="1223641"/>
                  <a:pt x="1214835" y="752908"/>
                  <a:pt x="1342864" y="128894"/>
                </a:cubicBezTo>
                <a:close/>
                <a:moveTo>
                  <a:pt x="1238878" y="0"/>
                </a:moveTo>
                <a:lnTo>
                  <a:pt x="1261388" y="0"/>
                </a:lnTo>
                <a:lnTo>
                  <a:pt x="1244763" y="108614"/>
                </a:lnTo>
                <a:cubicBezTo>
                  <a:pt x="1126083" y="687031"/>
                  <a:pt x="613049" y="1123397"/>
                  <a:pt x="0" y="1123397"/>
                </a:cubicBezTo>
                <a:lnTo>
                  <a:pt x="0" y="1101121"/>
                </a:lnTo>
                <a:cubicBezTo>
                  <a:pt x="602316" y="1101121"/>
                  <a:pt x="1106344" y="672419"/>
                  <a:pt x="1222940" y="104135"/>
                </a:cubicBezTo>
                <a:close/>
                <a:moveTo>
                  <a:pt x="1115178" y="0"/>
                </a:moveTo>
                <a:lnTo>
                  <a:pt x="1137688" y="0"/>
                </a:lnTo>
                <a:lnTo>
                  <a:pt x="1124836" y="83962"/>
                </a:lnTo>
                <a:cubicBezTo>
                  <a:pt x="1017592" y="606647"/>
                  <a:pt x="553979" y="1000978"/>
                  <a:pt x="0" y="1000978"/>
                </a:cubicBezTo>
                <a:lnTo>
                  <a:pt x="0" y="978703"/>
                </a:lnTo>
                <a:cubicBezTo>
                  <a:pt x="543246" y="978703"/>
                  <a:pt x="997852" y="592039"/>
                  <a:pt x="1103012" y="79485"/>
                </a:cubicBezTo>
                <a:close/>
                <a:moveTo>
                  <a:pt x="991375" y="0"/>
                </a:moveTo>
                <a:lnTo>
                  <a:pt x="1013997" y="0"/>
                </a:lnTo>
                <a:lnTo>
                  <a:pt x="1004915" y="59331"/>
                </a:lnTo>
                <a:cubicBezTo>
                  <a:pt x="909100" y="526286"/>
                  <a:pt x="494909" y="878583"/>
                  <a:pt x="0" y="878583"/>
                </a:cubicBezTo>
                <a:lnTo>
                  <a:pt x="0" y="856307"/>
                </a:lnTo>
                <a:cubicBezTo>
                  <a:pt x="484176" y="856307"/>
                  <a:pt x="889272" y="511676"/>
                  <a:pt x="982981" y="54853"/>
                </a:cubicBezTo>
                <a:close/>
                <a:moveTo>
                  <a:pt x="866108" y="0"/>
                </a:moveTo>
                <a:lnTo>
                  <a:pt x="888384" y="0"/>
                </a:lnTo>
                <a:lnTo>
                  <a:pt x="884876" y="34680"/>
                </a:lnTo>
                <a:cubicBezTo>
                  <a:pt x="800495" y="445883"/>
                  <a:pt x="435739" y="756058"/>
                  <a:pt x="0" y="756058"/>
                </a:cubicBezTo>
                <a:lnTo>
                  <a:pt x="0" y="733782"/>
                </a:lnTo>
                <a:cubicBezTo>
                  <a:pt x="425107" y="733782"/>
                  <a:pt x="780781" y="431187"/>
                  <a:pt x="863057" y="30169"/>
                </a:cubicBezTo>
                <a:close/>
                <a:moveTo>
                  <a:pt x="743692" y="0"/>
                </a:moveTo>
                <a:lnTo>
                  <a:pt x="765973" y="0"/>
                </a:lnTo>
                <a:lnTo>
                  <a:pt x="764957" y="10048"/>
                </a:lnTo>
                <a:cubicBezTo>
                  <a:pt x="692029" y="365521"/>
                  <a:pt x="376767" y="633662"/>
                  <a:pt x="0" y="633662"/>
                </a:cubicBezTo>
                <a:lnTo>
                  <a:pt x="0" y="611386"/>
                </a:lnTo>
                <a:cubicBezTo>
                  <a:pt x="365938" y="611386"/>
                  <a:pt x="672265" y="350911"/>
                  <a:pt x="743129" y="5570"/>
                </a:cubicBezTo>
                <a:close/>
                <a:moveTo>
                  <a:pt x="617163" y="0"/>
                </a:moveTo>
                <a:lnTo>
                  <a:pt x="640489" y="0"/>
                </a:lnTo>
                <a:lnTo>
                  <a:pt x="606611" y="108906"/>
                </a:lnTo>
                <a:cubicBezTo>
                  <a:pt x="506524" y="345128"/>
                  <a:pt x="272312" y="511248"/>
                  <a:pt x="0" y="511248"/>
                </a:cubicBezTo>
                <a:lnTo>
                  <a:pt x="0" y="488972"/>
                </a:lnTo>
                <a:cubicBezTo>
                  <a:pt x="263030" y="488972"/>
                  <a:pt x="489290" y="328485"/>
                  <a:pt x="585980" y="100252"/>
                </a:cubicBezTo>
                <a:close/>
                <a:moveTo>
                  <a:pt x="489561" y="0"/>
                </a:moveTo>
                <a:lnTo>
                  <a:pt x="512789" y="0"/>
                </a:lnTo>
                <a:lnTo>
                  <a:pt x="493721" y="61289"/>
                </a:lnTo>
                <a:cubicBezTo>
                  <a:pt x="412246" y="253561"/>
                  <a:pt x="221597" y="388735"/>
                  <a:pt x="0" y="388735"/>
                </a:cubicBezTo>
                <a:lnTo>
                  <a:pt x="0" y="366459"/>
                </a:lnTo>
                <a:cubicBezTo>
                  <a:pt x="212399" y="366459"/>
                  <a:pt x="395116" y="236854"/>
                  <a:pt x="473199" y="52587"/>
                </a:cubicBezTo>
                <a:close/>
                <a:moveTo>
                  <a:pt x="361966" y="0"/>
                </a:moveTo>
                <a:lnTo>
                  <a:pt x="385181" y="0"/>
                </a:lnTo>
                <a:lnTo>
                  <a:pt x="380937" y="13636"/>
                </a:lnTo>
                <a:cubicBezTo>
                  <a:pt x="318070" y="161973"/>
                  <a:pt x="170965" y="266328"/>
                  <a:pt x="0" y="266328"/>
                </a:cubicBezTo>
                <a:lnTo>
                  <a:pt x="0" y="244052"/>
                </a:lnTo>
                <a:cubicBezTo>
                  <a:pt x="161767" y="244052"/>
                  <a:pt x="300940" y="145329"/>
                  <a:pt x="360416" y="4982"/>
                </a:cubicBezTo>
                <a:close/>
                <a:moveTo>
                  <a:pt x="218905" y="0"/>
                </a:moveTo>
                <a:lnTo>
                  <a:pt x="249720" y="0"/>
                </a:lnTo>
                <a:lnTo>
                  <a:pt x="241311" y="15475"/>
                </a:lnTo>
                <a:cubicBezTo>
                  <a:pt x="188962" y="92909"/>
                  <a:pt x="100349" y="143932"/>
                  <a:pt x="0" y="143932"/>
                </a:cubicBezTo>
                <a:lnTo>
                  <a:pt x="0" y="121656"/>
                </a:lnTo>
                <a:cubicBezTo>
                  <a:pt x="74091" y="121656"/>
                  <a:pt x="141290" y="91533"/>
                  <a:pt x="189966" y="42875"/>
                </a:cubicBezTo>
                <a:close/>
              </a:path>
            </a:pathLst>
          </a:custGeom>
          <a:solidFill>
            <a:srgbClr val="EDF2FA"/>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EB Garamond"/>
              <a:ea typeface="EB Garamond"/>
              <a:cs typeface="EB Garamond"/>
              <a:sym typeface="EB Garamond"/>
            </a:endParaRPr>
          </a:p>
        </p:txBody>
      </p:sp>
      <p:sp>
        <p:nvSpPr>
          <p:cNvPr id="37" name="Google Shape;37;p16"/>
          <p:cNvSpPr txBox="1"/>
          <p:nvPr>
            <p:ph type="title"/>
          </p:nvPr>
        </p:nvSpPr>
        <p:spPr>
          <a:xfrm>
            <a:off x="839788" y="457200"/>
            <a:ext cx="3932237" cy="1600200"/>
          </a:xfrm>
          <a:prstGeom prst="rect">
            <a:avLst/>
          </a:prstGeom>
          <a:noFill/>
          <a:ln>
            <a:noFill/>
          </a:ln>
        </p:spPr>
        <p:txBody>
          <a:bodyPr anchorCtr="0" anchor="b" bIns="45700" lIns="91425" spcFirstLastPara="1" rIns="91425" wrap="square" tIns="45700">
            <a:normAutofit/>
          </a:bodyPr>
          <a:lstStyle>
            <a:lvl1pPr lvl="0" algn="ctr">
              <a:lnSpc>
                <a:spcPct val="152343"/>
              </a:lnSpc>
              <a:spcBef>
                <a:spcPts val="0"/>
              </a:spcBef>
              <a:spcAft>
                <a:spcPts val="0"/>
              </a:spcAft>
              <a:buClr>
                <a:schemeClr val="accent6"/>
              </a:buClr>
              <a:buSzPts val="3200"/>
              <a:buFont typeface="Arial Black"/>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8" name="Google Shape;38;p16"/>
          <p:cNvSpPr txBox="1"/>
          <p:nvPr>
            <p:ph idx="1" type="body"/>
          </p:nvPr>
        </p:nvSpPr>
        <p:spPr>
          <a:xfrm>
            <a:off x="5183188" y="987425"/>
            <a:ext cx="6172200" cy="4873625"/>
          </a:xfrm>
          <a:prstGeom prst="rect">
            <a:avLst/>
          </a:prstGeom>
          <a:noFill/>
          <a:ln>
            <a:noFill/>
          </a:ln>
        </p:spPr>
        <p:txBody>
          <a:bodyPr anchorCtr="0" anchor="t" bIns="45700" lIns="91425" spcFirstLastPara="1" rIns="91425" wrap="square" tIns="45700">
            <a:normAutofit/>
          </a:bodyPr>
          <a:lstStyle>
            <a:lvl1pPr indent="-431800" lvl="0" marL="457200" algn="l">
              <a:lnSpc>
                <a:spcPct val="100000"/>
              </a:lnSpc>
              <a:spcBef>
                <a:spcPts val="360"/>
              </a:spcBef>
              <a:spcAft>
                <a:spcPts val="0"/>
              </a:spcAft>
              <a:buClr>
                <a:schemeClr val="accent6"/>
              </a:buClr>
              <a:buSzPts val="3200"/>
              <a:buChar char="•"/>
              <a:defRPr sz="3200"/>
            </a:lvl1pPr>
            <a:lvl2pPr indent="-406400" lvl="1" marL="914400" algn="l">
              <a:lnSpc>
                <a:spcPct val="100000"/>
              </a:lnSpc>
              <a:spcBef>
                <a:spcPts val="360"/>
              </a:spcBef>
              <a:spcAft>
                <a:spcPts val="0"/>
              </a:spcAft>
              <a:buClr>
                <a:schemeClr val="accent6"/>
              </a:buClr>
              <a:buSzPts val="2800"/>
              <a:buChar char="•"/>
              <a:defRPr sz="2800"/>
            </a:lvl2pPr>
            <a:lvl3pPr indent="-381000" lvl="2" marL="1371600" algn="l">
              <a:lnSpc>
                <a:spcPct val="100000"/>
              </a:lnSpc>
              <a:spcBef>
                <a:spcPts val="360"/>
              </a:spcBef>
              <a:spcAft>
                <a:spcPts val="0"/>
              </a:spcAft>
              <a:buClr>
                <a:schemeClr val="accent6"/>
              </a:buClr>
              <a:buSzPts val="2400"/>
              <a:buChar char="•"/>
              <a:defRPr sz="2400"/>
            </a:lvl3pPr>
            <a:lvl4pPr indent="-355600" lvl="3" marL="1828800" algn="l">
              <a:lnSpc>
                <a:spcPct val="100000"/>
              </a:lnSpc>
              <a:spcBef>
                <a:spcPts val="360"/>
              </a:spcBef>
              <a:spcAft>
                <a:spcPts val="0"/>
              </a:spcAft>
              <a:buClr>
                <a:schemeClr val="accent6"/>
              </a:buClr>
              <a:buSzPts val="2000"/>
              <a:buChar char="•"/>
              <a:defRPr sz="2000"/>
            </a:lvl4pPr>
            <a:lvl5pPr indent="-355600" lvl="4" marL="2286000" algn="l">
              <a:lnSpc>
                <a:spcPct val="100000"/>
              </a:lnSpc>
              <a:spcBef>
                <a:spcPts val="360"/>
              </a:spcBef>
              <a:spcAft>
                <a:spcPts val="0"/>
              </a:spcAft>
              <a:buClr>
                <a:schemeClr val="accent6"/>
              </a:buClr>
              <a:buSzPts val="2000"/>
              <a:buChar char="•"/>
              <a:defRPr sz="2000"/>
            </a:lvl5pPr>
            <a:lvl6pPr indent="-355600" lvl="5" marL="2743200" algn="l">
              <a:lnSpc>
                <a:spcPct val="90000"/>
              </a:lnSpc>
              <a:spcBef>
                <a:spcPts val="500"/>
              </a:spcBef>
              <a:spcAft>
                <a:spcPts val="0"/>
              </a:spcAft>
              <a:buClr>
                <a:schemeClr val="dk1"/>
              </a:buClr>
              <a:buSzPts val="2000"/>
              <a:buChar char="•"/>
              <a:defRPr sz="2000"/>
            </a:lvl6pPr>
            <a:lvl7pPr indent="-355600" lvl="6" marL="3200400" algn="l">
              <a:lnSpc>
                <a:spcPct val="90000"/>
              </a:lnSpc>
              <a:spcBef>
                <a:spcPts val="500"/>
              </a:spcBef>
              <a:spcAft>
                <a:spcPts val="0"/>
              </a:spcAft>
              <a:buClr>
                <a:schemeClr val="dk1"/>
              </a:buClr>
              <a:buSzPts val="2000"/>
              <a:buChar char="•"/>
              <a:defRPr sz="2000"/>
            </a:lvl7pPr>
            <a:lvl8pPr indent="-355600" lvl="7" marL="3657600" algn="l">
              <a:lnSpc>
                <a:spcPct val="90000"/>
              </a:lnSpc>
              <a:spcBef>
                <a:spcPts val="500"/>
              </a:spcBef>
              <a:spcAft>
                <a:spcPts val="0"/>
              </a:spcAft>
              <a:buClr>
                <a:schemeClr val="dk1"/>
              </a:buClr>
              <a:buSzPts val="2000"/>
              <a:buChar char="•"/>
              <a:defRPr sz="2000"/>
            </a:lvl8pPr>
            <a:lvl9pPr indent="-355600" lvl="8" marL="4114800" algn="l">
              <a:lnSpc>
                <a:spcPct val="90000"/>
              </a:lnSpc>
              <a:spcBef>
                <a:spcPts val="500"/>
              </a:spcBef>
              <a:spcAft>
                <a:spcPts val="0"/>
              </a:spcAft>
              <a:buClr>
                <a:schemeClr val="dk1"/>
              </a:buClr>
              <a:buSzPts val="2000"/>
              <a:buChar char="•"/>
              <a:defRPr sz="2000"/>
            </a:lvl9pPr>
          </a:lstStyle>
          <a:p/>
        </p:txBody>
      </p:sp>
      <p:sp>
        <p:nvSpPr>
          <p:cNvPr id="39" name="Google Shape;39;p16"/>
          <p:cNvSpPr txBox="1"/>
          <p:nvPr>
            <p:ph idx="2" type="body"/>
          </p:nvPr>
        </p:nvSpPr>
        <p:spPr>
          <a:xfrm>
            <a:off x="839788" y="2057400"/>
            <a:ext cx="3932237" cy="3811588"/>
          </a:xfrm>
          <a:prstGeom prst="rect">
            <a:avLst/>
          </a:prstGeom>
          <a:noFill/>
          <a:ln>
            <a:noFill/>
          </a:ln>
        </p:spPr>
        <p:txBody>
          <a:bodyPr anchorCtr="0" anchor="t" bIns="45700" lIns="91425" spcFirstLastPara="1" rIns="91425" wrap="square" tIns="45700">
            <a:normAutofit/>
          </a:bodyPr>
          <a:lstStyle>
            <a:lvl1pPr indent="-228600" lvl="0" marL="457200" algn="l">
              <a:lnSpc>
                <a:spcPct val="100000"/>
              </a:lnSpc>
              <a:spcBef>
                <a:spcPts val="360"/>
              </a:spcBef>
              <a:spcAft>
                <a:spcPts val="0"/>
              </a:spcAft>
              <a:buClr>
                <a:schemeClr val="accent6"/>
              </a:buClr>
              <a:buSzPts val="1600"/>
              <a:buNone/>
              <a:defRPr sz="1600"/>
            </a:lvl1pPr>
            <a:lvl2pPr indent="-228600" lvl="1" marL="914400" algn="l">
              <a:lnSpc>
                <a:spcPct val="100000"/>
              </a:lnSpc>
              <a:spcBef>
                <a:spcPts val="360"/>
              </a:spcBef>
              <a:spcAft>
                <a:spcPts val="0"/>
              </a:spcAft>
              <a:buClr>
                <a:schemeClr val="accent6"/>
              </a:buClr>
              <a:buSzPts val="1400"/>
              <a:buNone/>
              <a:defRPr sz="1400"/>
            </a:lvl2pPr>
            <a:lvl3pPr indent="-228600" lvl="2" marL="1371600" algn="l">
              <a:lnSpc>
                <a:spcPct val="100000"/>
              </a:lnSpc>
              <a:spcBef>
                <a:spcPts val="360"/>
              </a:spcBef>
              <a:spcAft>
                <a:spcPts val="0"/>
              </a:spcAft>
              <a:buClr>
                <a:schemeClr val="accent6"/>
              </a:buClr>
              <a:buSzPts val="1200"/>
              <a:buNone/>
              <a:defRPr sz="1200"/>
            </a:lvl3pPr>
            <a:lvl4pPr indent="-228600" lvl="3" marL="1828800" algn="l">
              <a:lnSpc>
                <a:spcPct val="100000"/>
              </a:lnSpc>
              <a:spcBef>
                <a:spcPts val="360"/>
              </a:spcBef>
              <a:spcAft>
                <a:spcPts val="0"/>
              </a:spcAft>
              <a:buClr>
                <a:schemeClr val="accent6"/>
              </a:buClr>
              <a:buSzPts val="1000"/>
              <a:buNone/>
              <a:defRPr sz="1000"/>
            </a:lvl4pPr>
            <a:lvl5pPr indent="-228600" lvl="4" marL="2286000" algn="l">
              <a:lnSpc>
                <a:spcPct val="100000"/>
              </a:lnSpc>
              <a:spcBef>
                <a:spcPts val="360"/>
              </a:spcBef>
              <a:spcAft>
                <a:spcPts val="0"/>
              </a:spcAft>
              <a:buClr>
                <a:schemeClr val="accent6"/>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40" name="Google Shape;40;p16"/>
          <p:cNvSpPr txBox="1"/>
          <p:nvPr>
            <p:ph idx="11" type="ftr"/>
          </p:nvPr>
        </p:nvSpPr>
        <p:spPr>
          <a:xfrm>
            <a:off x="621792" y="457200"/>
            <a:ext cx="3200400" cy="27432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1" name="Google Shape;41;p16"/>
          <p:cNvSpPr txBox="1"/>
          <p:nvPr>
            <p:ph idx="12" type="sldNum"/>
          </p:nvPr>
        </p:nvSpPr>
        <p:spPr>
          <a:xfrm>
            <a:off x="10945368" y="457200"/>
            <a:ext cx="987552" cy="274320"/>
          </a:xfrm>
          <a:prstGeom prst="rect">
            <a:avLst/>
          </a:prstGeom>
          <a:noFill/>
          <a:ln>
            <a:noFill/>
          </a:ln>
        </p:spPr>
        <p:txBody>
          <a:bodyPr anchorCtr="0" anchor="ctr" bIns="45700" lIns="91425" spcFirstLastPara="1" rIns="91425" wrap="square" tIns="45700">
            <a:noAutofit/>
          </a:bodyPr>
          <a:lstStyle>
            <a:lvl1pPr indent="0" lvl="0"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1pPr>
            <a:lvl2pPr indent="0" lvl="1"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2pPr>
            <a:lvl3pPr indent="0" lvl="2"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3pPr>
            <a:lvl4pPr indent="0" lvl="3"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4pPr>
            <a:lvl5pPr indent="0" lvl="4"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5pPr>
            <a:lvl6pPr indent="0" lvl="5"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6pPr>
            <a:lvl7pPr indent="0" lvl="6"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7pPr>
            <a:lvl8pPr indent="0" lvl="7"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8pPr>
            <a:lvl9pPr indent="0" lvl="8"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9pPr>
          </a:lstStyle>
          <a:p>
            <a:pPr indent="0" lvl="0" marL="0" rtl="0" algn="ct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p:cSld name="Comparison">
    <p:spTree>
      <p:nvGrpSpPr>
        <p:cNvPr id="42" name="Shape 42"/>
        <p:cNvGrpSpPr/>
        <p:nvPr/>
      </p:nvGrpSpPr>
      <p:grpSpPr>
        <a:xfrm>
          <a:off x="0" y="0"/>
          <a:ext cx="0" cy="0"/>
          <a:chOff x="0" y="0"/>
          <a:chExt cx="0" cy="0"/>
        </a:xfrm>
      </p:grpSpPr>
      <p:sp>
        <p:nvSpPr>
          <p:cNvPr id="43" name="Google Shape;43;p18"/>
          <p:cNvSpPr txBox="1"/>
          <p:nvPr>
            <p:ph type="title"/>
          </p:nvPr>
        </p:nvSpPr>
        <p:spPr>
          <a:xfrm>
            <a:off x="3986784" y="1243584"/>
            <a:ext cx="8165592" cy="768096"/>
          </a:xfrm>
          <a:prstGeom prst="rect">
            <a:avLst/>
          </a:prstGeom>
          <a:noFill/>
          <a:ln>
            <a:noFill/>
          </a:ln>
        </p:spPr>
        <p:txBody>
          <a:bodyPr anchorCtr="0" anchor="t" bIns="45700" lIns="91425" spcFirstLastPara="1" rIns="91425" wrap="square" tIns="45700">
            <a:noAutofit/>
          </a:bodyPr>
          <a:lstStyle>
            <a:lvl1pPr lvl="0" algn="l">
              <a:lnSpc>
                <a:spcPct val="100000"/>
              </a:lnSpc>
              <a:spcBef>
                <a:spcPts val="0"/>
              </a:spcBef>
              <a:spcAft>
                <a:spcPts val="0"/>
              </a:spcAft>
              <a:buClr>
                <a:schemeClr val="accent6"/>
              </a:buClr>
              <a:buSzPts val="4400"/>
              <a:buFont typeface="Arial Black"/>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descr="preencoded.png" id="44" name="Google Shape;44;p18"/>
          <p:cNvSpPr/>
          <p:nvPr/>
        </p:nvSpPr>
        <p:spPr>
          <a:xfrm>
            <a:off x="-5568" y="-2784"/>
            <a:ext cx="3443288" cy="6891337"/>
          </a:xfrm>
          <a:custGeom>
            <a:rect b="b" l="l" r="r" t="t"/>
            <a:pathLst>
              <a:path extrusionOk="0" h="6891337" w="3443288">
                <a:moveTo>
                  <a:pt x="3443288" y="0"/>
                </a:moveTo>
                <a:lnTo>
                  <a:pt x="0" y="0"/>
                </a:lnTo>
                <a:lnTo>
                  <a:pt x="0" y="6891338"/>
                </a:lnTo>
                <a:lnTo>
                  <a:pt x="3443288" y="6891338"/>
                </a:lnTo>
                <a:lnTo>
                  <a:pt x="3443288" y="0"/>
                </a:ln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EB Garamond"/>
              <a:ea typeface="EB Garamond"/>
              <a:cs typeface="EB Garamond"/>
              <a:sym typeface="EB Garamond"/>
            </a:endParaRPr>
          </a:p>
        </p:txBody>
      </p:sp>
      <p:pic>
        <p:nvPicPr>
          <p:cNvPr descr="preencoded.png" id="45" name="Google Shape;45;p18"/>
          <p:cNvPicPr preferRelativeResize="0"/>
          <p:nvPr/>
        </p:nvPicPr>
        <p:blipFill rotWithShape="1">
          <a:blip r:embed="rId2">
            <a:alphaModFix/>
          </a:blip>
          <a:srcRect b="0" l="0" r="0" t="0"/>
          <a:stretch/>
        </p:blipFill>
        <p:spPr>
          <a:xfrm>
            <a:off x="1703311" y="-2784"/>
            <a:ext cx="1734410" cy="5167313"/>
          </a:xfrm>
          <a:prstGeom prst="rect">
            <a:avLst/>
          </a:prstGeom>
          <a:noFill/>
          <a:ln>
            <a:noFill/>
          </a:ln>
        </p:spPr>
      </p:pic>
      <p:sp>
        <p:nvSpPr>
          <p:cNvPr id="46" name="Google Shape;46;p18"/>
          <p:cNvSpPr/>
          <p:nvPr/>
        </p:nvSpPr>
        <p:spPr>
          <a:xfrm>
            <a:off x="1721621" y="-2784"/>
            <a:ext cx="1716115" cy="1720853"/>
          </a:xfrm>
          <a:custGeom>
            <a:rect b="b" l="l" r="r" t="t"/>
            <a:pathLst>
              <a:path extrusionOk="0" h="1720853" w="1716115">
                <a:moveTo>
                  <a:pt x="93358" y="0"/>
                </a:moveTo>
                <a:lnTo>
                  <a:pt x="110348" y="0"/>
                </a:lnTo>
                <a:cubicBezTo>
                  <a:pt x="110348" y="887874"/>
                  <a:pt x="830686" y="1610112"/>
                  <a:pt x="1716029" y="1610112"/>
                </a:cubicBezTo>
                <a:lnTo>
                  <a:pt x="1716029" y="1627151"/>
                </a:lnTo>
                <a:lnTo>
                  <a:pt x="1716115" y="1627237"/>
                </a:lnTo>
                <a:cubicBezTo>
                  <a:pt x="821334" y="1627237"/>
                  <a:pt x="93358" y="897252"/>
                  <a:pt x="93358" y="0"/>
                </a:cubicBezTo>
                <a:close/>
                <a:moveTo>
                  <a:pt x="0" y="0"/>
                </a:moveTo>
                <a:lnTo>
                  <a:pt x="16989" y="0"/>
                </a:lnTo>
                <a:cubicBezTo>
                  <a:pt x="16989" y="939499"/>
                  <a:pt x="779202" y="1703814"/>
                  <a:pt x="1716114" y="1703814"/>
                </a:cubicBezTo>
                <a:lnTo>
                  <a:pt x="1716114" y="1720853"/>
                </a:lnTo>
                <a:cubicBezTo>
                  <a:pt x="769850" y="1720853"/>
                  <a:pt x="0" y="948877"/>
                  <a:pt x="0" y="0"/>
                </a:cubicBezTo>
                <a:close/>
                <a:moveTo>
                  <a:pt x="186798" y="0"/>
                </a:moveTo>
                <a:lnTo>
                  <a:pt x="203788" y="0"/>
                </a:lnTo>
                <a:cubicBezTo>
                  <a:pt x="203788" y="836248"/>
                  <a:pt x="882254" y="1516501"/>
                  <a:pt x="1716109" y="1516501"/>
                </a:cubicBezTo>
                <a:lnTo>
                  <a:pt x="1716109" y="1533535"/>
                </a:lnTo>
                <a:cubicBezTo>
                  <a:pt x="872812" y="1533535"/>
                  <a:pt x="186798" y="845626"/>
                  <a:pt x="186798" y="0"/>
                </a:cubicBezTo>
                <a:close/>
                <a:moveTo>
                  <a:pt x="280155" y="0"/>
                </a:moveTo>
                <a:lnTo>
                  <a:pt x="297145" y="0"/>
                </a:lnTo>
                <a:cubicBezTo>
                  <a:pt x="297145" y="784537"/>
                  <a:pt x="933652" y="1422885"/>
                  <a:pt x="1716114" y="1422885"/>
                </a:cubicBezTo>
                <a:lnTo>
                  <a:pt x="1716114" y="1439924"/>
                </a:lnTo>
                <a:cubicBezTo>
                  <a:pt x="924300" y="1439924"/>
                  <a:pt x="280155" y="794001"/>
                  <a:pt x="280155" y="0"/>
                </a:cubicBezTo>
                <a:close/>
                <a:moveTo>
                  <a:pt x="373512" y="0"/>
                </a:moveTo>
                <a:lnTo>
                  <a:pt x="390502" y="0"/>
                </a:lnTo>
                <a:cubicBezTo>
                  <a:pt x="390502" y="732911"/>
                  <a:pt x="985135" y="1329184"/>
                  <a:pt x="1716029" y="1329184"/>
                </a:cubicBezTo>
                <a:lnTo>
                  <a:pt x="1716029" y="1346223"/>
                </a:lnTo>
                <a:lnTo>
                  <a:pt x="1716114" y="1346308"/>
                </a:lnTo>
                <a:cubicBezTo>
                  <a:pt x="975783" y="1346308"/>
                  <a:pt x="373512" y="742375"/>
                  <a:pt x="373512" y="0"/>
                </a:cubicBezTo>
                <a:close/>
                <a:moveTo>
                  <a:pt x="466953" y="0"/>
                </a:moveTo>
                <a:lnTo>
                  <a:pt x="483944" y="0"/>
                </a:lnTo>
                <a:cubicBezTo>
                  <a:pt x="483944" y="681286"/>
                  <a:pt x="1036704" y="1235573"/>
                  <a:pt x="1716110" y="1235573"/>
                </a:cubicBezTo>
                <a:lnTo>
                  <a:pt x="1716110" y="1252607"/>
                </a:lnTo>
                <a:cubicBezTo>
                  <a:pt x="1027347" y="1252607"/>
                  <a:pt x="466953" y="690664"/>
                  <a:pt x="466953" y="0"/>
                </a:cubicBezTo>
                <a:close/>
                <a:moveTo>
                  <a:pt x="560310" y="0"/>
                </a:moveTo>
                <a:lnTo>
                  <a:pt x="577297" y="0"/>
                </a:lnTo>
                <a:cubicBezTo>
                  <a:pt x="577297" y="629660"/>
                  <a:pt x="1088188" y="1141957"/>
                  <a:pt x="1716109" y="1141957"/>
                </a:cubicBezTo>
                <a:lnTo>
                  <a:pt x="1716109" y="1158991"/>
                </a:lnTo>
                <a:cubicBezTo>
                  <a:pt x="1078835" y="1158991"/>
                  <a:pt x="560310" y="639038"/>
                  <a:pt x="560310" y="0"/>
                </a:cubicBezTo>
                <a:close/>
                <a:moveTo>
                  <a:pt x="653668" y="0"/>
                </a:moveTo>
                <a:lnTo>
                  <a:pt x="670655" y="0"/>
                </a:lnTo>
                <a:cubicBezTo>
                  <a:pt x="670655" y="578035"/>
                  <a:pt x="1139586" y="1048255"/>
                  <a:pt x="1716029" y="1048255"/>
                </a:cubicBezTo>
                <a:lnTo>
                  <a:pt x="1716029" y="1065294"/>
                </a:lnTo>
                <a:lnTo>
                  <a:pt x="1716114" y="1065380"/>
                </a:lnTo>
                <a:cubicBezTo>
                  <a:pt x="1130319" y="1065380"/>
                  <a:pt x="653668" y="587499"/>
                  <a:pt x="653668" y="0"/>
                </a:cubicBezTo>
                <a:close/>
                <a:moveTo>
                  <a:pt x="747112" y="0"/>
                </a:moveTo>
                <a:lnTo>
                  <a:pt x="764104" y="0"/>
                </a:lnTo>
                <a:cubicBezTo>
                  <a:pt x="764104" y="526409"/>
                  <a:pt x="1191155" y="954644"/>
                  <a:pt x="1716115" y="954644"/>
                </a:cubicBezTo>
                <a:lnTo>
                  <a:pt x="1716115" y="971678"/>
                </a:lnTo>
                <a:cubicBezTo>
                  <a:pt x="1181802" y="971678"/>
                  <a:pt x="747112" y="535787"/>
                  <a:pt x="747112" y="0"/>
                </a:cubicBezTo>
                <a:close/>
                <a:moveTo>
                  <a:pt x="840465" y="0"/>
                </a:moveTo>
                <a:lnTo>
                  <a:pt x="857452" y="0"/>
                </a:lnTo>
                <a:cubicBezTo>
                  <a:pt x="857452" y="474783"/>
                  <a:pt x="1242638" y="861028"/>
                  <a:pt x="1716109" y="861028"/>
                </a:cubicBezTo>
                <a:lnTo>
                  <a:pt x="1716109" y="878062"/>
                </a:lnTo>
                <a:cubicBezTo>
                  <a:pt x="1233281" y="878062"/>
                  <a:pt x="840465" y="484162"/>
                  <a:pt x="840465" y="0"/>
                </a:cubicBezTo>
                <a:close/>
                <a:moveTo>
                  <a:pt x="933823" y="0"/>
                </a:moveTo>
                <a:lnTo>
                  <a:pt x="950810" y="0"/>
                </a:lnTo>
                <a:cubicBezTo>
                  <a:pt x="950810" y="423157"/>
                  <a:pt x="1294121" y="767327"/>
                  <a:pt x="1716114" y="767327"/>
                </a:cubicBezTo>
                <a:lnTo>
                  <a:pt x="1716114" y="784366"/>
                </a:lnTo>
                <a:lnTo>
                  <a:pt x="1716114" y="784451"/>
                </a:lnTo>
                <a:cubicBezTo>
                  <a:pt x="1284769" y="784451"/>
                  <a:pt x="933823" y="432536"/>
                  <a:pt x="933823" y="0"/>
                </a:cubicBezTo>
                <a:close/>
                <a:moveTo>
                  <a:pt x="1027262" y="0"/>
                </a:moveTo>
                <a:lnTo>
                  <a:pt x="1044254" y="0"/>
                </a:lnTo>
                <a:cubicBezTo>
                  <a:pt x="1044254" y="371532"/>
                  <a:pt x="1345685" y="673716"/>
                  <a:pt x="1716110" y="673716"/>
                </a:cubicBezTo>
                <a:lnTo>
                  <a:pt x="1716110" y="690750"/>
                </a:lnTo>
                <a:cubicBezTo>
                  <a:pt x="1336248" y="690750"/>
                  <a:pt x="1027262" y="380824"/>
                  <a:pt x="1027262" y="0"/>
                </a:cubicBezTo>
                <a:close/>
                <a:moveTo>
                  <a:pt x="1120625" y="0"/>
                </a:moveTo>
                <a:lnTo>
                  <a:pt x="1137612" y="0"/>
                </a:lnTo>
                <a:cubicBezTo>
                  <a:pt x="1137612" y="319820"/>
                  <a:pt x="1397088" y="580100"/>
                  <a:pt x="1716115" y="580100"/>
                </a:cubicBezTo>
                <a:lnTo>
                  <a:pt x="1716115" y="597134"/>
                </a:lnTo>
                <a:cubicBezTo>
                  <a:pt x="1387736" y="597134"/>
                  <a:pt x="1120625" y="329285"/>
                  <a:pt x="1120625" y="0"/>
                </a:cubicBezTo>
                <a:close/>
                <a:moveTo>
                  <a:pt x="1213978" y="0"/>
                </a:moveTo>
                <a:lnTo>
                  <a:pt x="1230965" y="0"/>
                </a:lnTo>
                <a:cubicBezTo>
                  <a:pt x="1230965" y="268195"/>
                  <a:pt x="1448571" y="486398"/>
                  <a:pt x="1716109" y="486398"/>
                </a:cubicBezTo>
                <a:lnTo>
                  <a:pt x="1716109" y="503437"/>
                </a:lnTo>
                <a:lnTo>
                  <a:pt x="1716109" y="503523"/>
                </a:lnTo>
                <a:cubicBezTo>
                  <a:pt x="1439214" y="503523"/>
                  <a:pt x="1213978" y="277659"/>
                  <a:pt x="1213978" y="0"/>
                </a:cubicBezTo>
                <a:close/>
                <a:moveTo>
                  <a:pt x="1307422" y="0"/>
                </a:moveTo>
                <a:lnTo>
                  <a:pt x="1324414" y="0"/>
                </a:lnTo>
                <a:cubicBezTo>
                  <a:pt x="1324414" y="216569"/>
                  <a:pt x="1500141" y="392784"/>
                  <a:pt x="1716115" y="392784"/>
                </a:cubicBezTo>
                <a:lnTo>
                  <a:pt x="1716115" y="409821"/>
                </a:lnTo>
                <a:cubicBezTo>
                  <a:pt x="1490703" y="409821"/>
                  <a:pt x="1307422" y="225948"/>
                  <a:pt x="1307422" y="0"/>
                </a:cubicBezTo>
                <a:close/>
                <a:moveTo>
                  <a:pt x="1400775" y="0"/>
                </a:moveTo>
                <a:lnTo>
                  <a:pt x="1417762" y="0"/>
                </a:lnTo>
                <a:cubicBezTo>
                  <a:pt x="1417762" y="164944"/>
                  <a:pt x="1551619" y="299170"/>
                  <a:pt x="1716109" y="299170"/>
                </a:cubicBezTo>
                <a:lnTo>
                  <a:pt x="1716109" y="316207"/>
                </a:lnTo>
                <a:cubicBezTo>
                  <a:pt x="1542266" y="316207"/>
                  <a:pt x="1400775" y="174322"/>
                  <a:pt x="1400775" y="0"/>
                </a:cubicBezTo>
                <a:close/>
                <a:moveTo>
                  <a:pt x="1494133" y="0"/>
                </a:moveTo>
                <a:lnTo>
                  <a:pt x="1511120" y="0"/>
                </a:lnTo>
                <a:cubicBezTo>
                  <a:pt x="1511120" y="113318"/>
                  <a:pt x="1603017" y="205556"/>
                  <a:pt x="1716109" y="205556"/>
                </a:cubicBezTo>
                <a:lnTo>
                  <a:pt x="1716109" y="222592"/>
                </a:lnTo>
                <a:cubicBezTo>
                  <a:pt x="1593750" y="222592"/>
                  <a:pt x="1494133" y="122783"/>
                  <a:pt x="1494133" y="0"/>
                </a:cubicBezTo>
                <a:close/>
              </a:path>
            </a:pathLst>
          </a:custGeom>
          <a:solidFill>
            <a:schemeClr val="lt1">
              <a:alpha val="97647"/>
            </a:schemeClr>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EB Garamond"/>
              <a:ea typeface="EB Garamond"/>
              <a:cs typeface="EB Garamond"/>
              <a:sym typeface="EB Garamond"/>
            </a:endParaRPr>
          </a:p>
        </p:txBody>
      </p:sp>
      <p:sp>
        <p:nvSpPr>
          <p:cNvPr descr="preencoded.png" id="47" name="Google Shape;47;p18"/>
          <p:cNvSpPr/>
          <p:nvPr/>
        </p:nvSpPr>
        <p:spPr>
          <a:xfrm>
            <a:off x="-5568" y="3440504"/>
            <a:ext cx="3443288" cy="3448050"/>
          </a:xfrm>
          <a:custGeom>
            <a:rect b="b" l="l" r="r" t="t"/>
            <a:pathLst>
              <a:path extrusionOk="0" h="3448050" w="3443288">
                <a:moveTo>
                  <a:pt x="1721644" y="3448051"/>
                </a:moveTo>
                <a:cubicBezTo>
                  <a:pt x="2672482" y="3448051"/>
                  <a:pt x="3443288" y="2676178"/>
                  <a:pt x="3443288" y="1724025"/>
                </a:cubicBezTo>
                <a:cubicBezTo>
                  <a:pt x="3443288" y="771873"/>
                  <a:pt x="2672482" y="0"/>
                  <a:pt x="1721644" y="0"/>
                </a:cubicBezTo>
                <a:cubicBezTo>
                  <a:pt x="770806" y="0"/>
                  <a:pt x="0" y="771873"/>
                  <a:pt x="0" y="1724025"/>
                </a:cubicBezTo>
                <a:cubicBezTo>
                  <a:pt x="0" y="2676178"/>
                  <a:pt x="770806" y="3448051"/>
                  <a:pt x="1721644" y="3448051"/>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EB Garamond"/>
              <a:ea typeface="EB Garamond"/>
              <a:cs typeface="EB Garamond"/>
              <a:sym typeface="EB Garamond"/>
            </a:endParaRPr>
          </a:p>
        </p:txBody>
      </p:sp>
      <p:pic>
        <p:nvPicPr>
          <p:cNvPr descr="preencoded.png" id="48" name="Google Shape;48;p18"/>
          <p:cNvPicPr preferRelativeResize="0"/>
          <p:nvPr/>
        </p:nvPicPr>
        <p:blipFill rotWithShape="1">
          <a:blip r:embed="rId3">
            <a:alphaModFix/>
          </a:blip>
          <a:srcRect b="0" l="0" r="0" t="0"/>
          <a:stretch/>
        </p:blipFill>
        <p:spPr>
          <a:xfrm>
            <a:off x="1718457" y="3440504"/>
            <a:ext cx="1719263" cy="1724025"/>
          </a:xfrm>
          <a:prstGeom prst="rect">
            <a:avLst/>
          </a:prstGeom>
          <a:noFill/>
          <a:ln>
            <a:noFill/>
          </a:ln>
        </p:spPr>
      </p:pic>
      <p:sp>
        <p:nvSpPr>
          <p:cNvPr id="49" name="Google Shape;49;p18"/>
          <p:cNvSpPr txBox="1"/>
          <p:nvPr>
            <p:ph idx="1" type="body"/>
          </p:nvPr>
        </p:nvSpPr>
        <p:spPr>
          <a:xfrm>
            <a:off x="3977640" y="2330704"/>
            <a:ext cx="3822192" cy="411480"/>
          </a:xfrm>
          <a:prstGeom prst="rect">
            <a:avLst/>
          </a:prstGeom>
          <a:noFill/>
          <a:ln>
            <a:noFill/>
          </a:ln>
        </p:spPr>
        <p:txBody>
          <a:bodyPr anchorCtr="0" anchor="t" bIns="45700" lIns="91425" spcFirstLastPara="1" rIns="91425" wrap="square" tIns="45700">
            <a:noAutofit/>
          </a:bodyPr>
          <a:lstStyle>
            <a:lvl1pPr indent="-228600" lvl="0" marL="457200" algn="l">
              <a:lnSpc>
                <a:spcPct val="100000"/>
              </a:lnSpc>
              <a:spcBef>
                <a:spcPts val="0"/>
              </a:spcBef>
              <a:spcAft>
                <a:spcPts val="0"/>
              </a:spcAft>
              <a:buClr>
                <a:schemeClr val="accent6"/>
              </a:buClr>
              <a:buSzPts val="1800"/>
              <a:buNone/>
              <a:defRPr b="1" sz="1800" cap="none">
                <a:latin typeface="Arial"/>
                <a:ea typeface="Arial"/>
                <a:cs typeface="Arial"/>
                <a:sym typeface="Arial"/>
              </a:defRPr>
            </a:lvl1pPr>
            <a:lvl2pPr indent="-228600" lvl="1" marL="914400" algn="l">
              <a:lnSpc>
                <a:spcPct val="100000"/>
              </a:lnSpc>
              <a:spcBef>
                <a:spcPts val="360"/>
              </a:spcBef>
              <a:spcAft>
                <a:spcPts val="0"/>
              </a:spcAft>
              <a:buClr>
                <a:schemeClr val="accent6"/>
              </a:buClr>
              <a:buSzPts val="2000"/>
              <a:buNone/>
              <a:defRPr b="1" sz="2000"/>
            </a:lvl2pPr>
            <a:lvl3pPr indent="-228600" lvl="2" marL="1371600" algn="l">
              <a:lnSpc>
                <a:spcPct val="100000"/>
              </a:lnSpc>
              <a:spcBef>
                <a:spcPts val="360"/>
              </a:spcBef>
              <a:spcAft>
                <a:spcPts val="0"/>
              </a:spcAft>
              <a:buClr>
                <a:schemeClr val="accent6"/>
              </a:buClr>
              <a:buSzPts val="1800"/>
              <a:buNone/>
              <a:defRPr b="1" sz="1800"/>
            </a:lvl3pPr>
            <a:lvl4pPr indent="-228600" lvl="3" marL="1828800" algn="l">
              <a:lnSpc>
                <a:spcPct val="100000"/>
              </a:lnSpc>
              <a:spcBef>
                <a:spcPts val="360"/>
              </a:spcBef>
              <a:spcAft>
                <a:spcPts val="0"/>
              </a:spcAft>
              <a:buClr>
                <a:schemeClr val="accent6"/>
              </a:buClr>
              <a:buSzPts val="1600"/>
              <a:buNone/>
              <a:defRPr b="1" sz="1600"/>
            </a:lvl4pPr>
            <a:lvl5pPr indent="-228600" lvl="4" marL="2286000" algn="l">
              <a:lnSpc>
                <a:spcPct val="100000"/>
              </a:lnSpc>
              <a:spcBef>
                <a:spcPts val="360"/>
              </a:spcBef>
              <a:spcAft>
                <a:spcPts val="0"/>
              </a:spcAft>
              <a:buClr>
                <a:schemeClr val="accent6"/>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50" name="Google Shape;50;p18"/>
          <p:cNvSpPr txBox="1"/>
          <p:nvPr>
            <p:ph idx="2" type="body"/>
          </p:nvPr>
        </p:nvSpPr>
        <p:spPr>
          <a:xfrm>
            <a:off x="3685032" y="2877312"/>
            <a:ext cx="3741928" cy="3684588"/>
          </a:xfrm>
          <a:prstGeom prst="rect">
            <a:avLst/>
          </a:prstGeom>
          <a:noFill/>
          <a:ln>
            <a:noFill/>
          </a:ln>
        </p:spPr>
        <p:txBody>
          <a:bodyPr anchorCtr="0" anchor="t" bIns="45700" lIns="45700" spcFirstLastPara="1" rIns="45700" wrap="square" tIns="45700">
            <a:noAutofit/>
          </a:bodyPr>
          <a:lstStyle>
            <a:lvl1pPr indent="-323850" lvl="0" marL="457200" algn="l">
              <a:lnSpc>
                <a:spcPct val="100000"/>
              </a:lnSpc>
              <a:spcBef>
                <a:spcPts val="360"/>
              </a:spcBef>
              <a:spcAft>
                <a:spcPts val="0"/>
              </a:spcAft>
              <a:buClr>
                <a:schemeClr val="accent6"/>
              </a:buClr>
              <a:buSzPts val="1500"/>
              <a:buChar char="•"/>
              <a:defRPr sz="1500"/>
            </a:lvl1pPr>
            <a:lvl2pPr indent="-311150" lvl="1" marL="914400" algn="l">
              <a:lnSpc>
                <a:spcPct val="100000"/>
              </a:lnSpc>
              <a:spcBef>
                <a:spcPts val="360"/>
              </a:spcBef>
              <a:spcAft>
                <a:spcPts val="0"/>
              </a:spcAft>
              <a:buClr>
                <a:schemeClr val="accent6"/>
              </a:buClr>
              <a:buSzPts val="1300"/>
              <a:buChar char="•"/>
              <a:defRPr sz="1300"/>
            </a:lvl2pPr>
            <a:lvl3pPr indent="-304800" lvl="2" marL="1371600" algn="l">
              <a:lnSpc>
                <a:spcPct val="100000"/>
              </a:lnSpc>
              <a:spcBef>
                <a:spcPts val="360"/>
              </a:spcBef>
              <a:spcAft>
                <a:spcPts val="0"/>
              </a:spcAft>
              <a:buClr>
                <a:schemeClr val="accent6"/>
              </a:buClr>
              <a:buSzPts val="1200"/>
              <a:buChar char="•"/>
              <a:defRPr sz="1200"/>
            </a:lvl3pPr>
            <a:lvl4pPr indent="-304800" lvl="3" marL="1828800" algn="l">
              <a:lnSpc>
                <a:spcPct val="100000"/>
              </a:lnSpc>
              <a:spcBef>
                <a:spcPts val="360"/>
              </a:spcBef>
              <a:spcAft>
                <a:spcPts val="0"/>
              </a:spcAft>
              <a:buClr>
                <a:schemeClr val="accent6"/>
              </a:buClr>
              <a:buSzPts val="1200"/>
              <a:buChar char="•"/>
              <a:defRPr sz="1200"/>
            </a:lvl4pPr>
            <a:lvl5pPr indent="-304800" lvl="4" marL="2286000" algn="l">
              <a:lnSpc>
                <a:spcPct val="100000"/>
              </a:lnSpc>
              <a:spcBef>
                <a:spcPts val="360"/>
              </a:spcBef>
              <a:spcAft>
                <a:spcPts val="0"/>
              </a:spcAft>
              <a:buClr>
                <a:schemeClr val="accent6"/>
              </a:buClr>
              <a:buSzPts val="1200"/>
              <a:buChar char="•"/>
              <a:defRPr sz="1200"/>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51" name="Google Shape;51;p18"/>
          <p:cNvSpPr txBox="1"/>
          <p:nvPr>
            <p:ph idx="3" type="body"/>
          </p:nvPr>
        </p:nvSpPr>
        <p:spPr>
          <a:xfrm>
            <a:off x="8046720" y="2330704"/>
            <a:ext cx="3822192" cy="411480"/>
          </a:xfrm>
          <a:prstGeom prst="rect">
            <a:avLst/>
          </a:prstGeom>
          <a:noFill/>
          <a:ln>
            <a:noFill/>
          </a:ln>
        </p:spPr>
        <p:txBody>
          <a:bodyPr anchorCtr="0" anchor="t" bIns="45700" lIns="91425" spcFirstLastPara="1" rIns="91425" wrap="square" tIns="45700">
            <a:noAutofit/>
          </a:bodyPr>
          <a:lstStyle>
            <a:lvl1pPr indent="-228600" lvl="0" marL="457200" algn="l">
              <a:lnSpc>
                <a:spcPct val="100000"/>
              </a:lnSpc>
              <a:spcBef>
                <a:spcPts val="0"/>
              </a:spcBef>
              <a:spcAft>
                <a:spcPts val="0"/>
              </a:spcAft>
              <a:buClr>
                <a:schemeClr val="accent6"/>
              </a:buClr>
              <a:buSzPts val="1800"/>
              <a:buNone/>
              <a:defRPr b="1" sz="1800" cap="none">
                <a:latin typeface="Arial"/>
                <a:ea typeface="Arial"/>
                <a:cs typeface="Arial"/>
                <a:sym typeface="Arial"/>
              </a:defRPr>
            </a:lvl1pPr>
            <a:lvl2pPr indent="-228600" lvl="1" marL="914400" algn="l">
              <a:lnSpc>
                <a:spcPct val="100000"/>
              </a:lnSpc>
              <a:spcBef>
                <a:spcPts val="360"/>
              </a:spcBef>
              <a:spcAft>
                <a:spcPts val="0"/>
              </a:spcAft>
              <a:buClr>
                <a:schemeClr val="accent6"/>
              </a:buClr>
              <a:buSzPts val="2000"/>
              <a:buNone/>
              <a:defRPr b="1" sz="2000"/>
            </a:lvl2pPr>
            <a:lvl3pPr indent="-228600" lvl="2" marL="1371600" algn="l">
              <a:lnSpc>
                <a:spcPct val="100000"/>
              </a:lnSpc>
              <a:spcBef>
                <a:spcPts val="360"/>
              </a:spcBef>
              <a:spcAft>
                <a:spcPts val="0"/>
              </a:spcAft>
              <a:buClr>
                <a:schemeClr val="accent6"/>
              </a:buClr>
              <a:buSzPts val="1800"/>
              <a:buNone/>
              <a:defRPr b="1" sz="1800"/>
            </a:lvl3pPr>
            <a:lvl4pPr indent="-228600" lvl="3" marL="1828800" algn="l">
              <a:lnSpc>
                <a:spcPct val="100000"/>
              </a:lnSpc>
              <a:spcBef>
                <a:spcPts val="360"/>
              </a:spcBef>
              <a:spcAft>
                <a:spcPts val="0"/>
              </a:spcAft>
              <a:buClr>
                <a:schemeClr val="accent6"/>
              </a:buClr>
              <a:buSzPts val="1600"/>
              <a:buNone/>
              <a:defRPr b="1" sz="1600"/>
            </a:lvl4pPr>
            <a:lvl5pPr indent="-228600" lvl="4" marL="2286000" algn="l">
              <a:lnSpc>
                <a:spcPct val="100000"/>
              </a:lnSpc>
              <a:spcBef>
                <a:spcPts val="360"/>
              </a:spcBef>
              <a:spcAft>
                <a:spcPts val="0"/>
              </a:spcAft>
              <a:buClr>
                <a:schemeClr val="accent6"/>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52" name="Google Shape;52;p18"/>
          <p:cNvSpPr txBox="1"/>
          <p:nvPr>
            <p:ph idx="4" type="body"/>
          </p:nvPr>
        </p:nvSpPr>
        <p:spPr>
          <a:xfrm>
            <a:off x="7754112" y="2877312"/>
            <a:ext cx="3741928" cy="3684588"/>
          </a:xfrm>
          <a:prstGeom prst="rect">
            <a:avLst/>
          </a:prstGeom>
          <a:noFill/>
          <a:ln>
            <a:noFill/>
          </a:ln>
        </p:spPr>
        <p:txBody>
          <a:bodyPr anchorCtr="0" anchor="t" bIns="45700" lIns="45700" spcFirstLastPara="1" rIns="45700" wrap="square" tIns="45700">
            <a:noAutofit/>
          </a:bodyPr>
          <a:lstStyle>
            <a:lvl1pPr indent="-323850" lvl="0" marL="457200" algn="l">
              <a:lnSpc>
                <a:spcPct val="100000"/>
              </a:lnSpc>
              <a:spcBef>
                <a:spcPts val="360"/>
              </a:spcBef>
              <a:spcAft>
                <a:spcPts val="0"/>
              </a:spcAft>
              <a:buClr>
                <a:schemeClr val="accent6"/>
              </a:buClr>
              <a:buSzPts val="1500"/>
              <a:buChar char="•"/>
              <a:defRPr sz="1500"/>
            </a:lvl1pPr>
            <a:lvl2pPr indent="-311150" lvl="1" marL="914400" algn="l">
              <a:lnSpc>
                <a:spcPct val="100000"/>
              </a:lnSpc>
              <a:spcBef>
                <a:spcPts val="360"/>
              </a:spcBef>
              <a:spcAft>
                <a:spcPts val="0"/>
              </a:spcAft>
              <a:buClr>
                <a:schemeClr val="accent6"/>
              </a:buClr>
              <a:buSzPts val="1300"/>
              <a:buChar char="•"/>
              <a:defRPr sz="1300"/>
            </a:lvl2pPr>
            <a:lvl3pPr indent="-304800" lvl="2" marL="1371600" algn="l">
              <a:lnSpc>
                <a:spcPct val="100000"/>
              </a:lnSpc>
              <a:spcBef>
                <a:spcPts val="360"/>
              </a:spcBef>
              <a:spcAft>
                <a:spcPts val="0"/>
              </a:spcAft>
              <a:buClr>
                <a:schemeClr val="accent6"/>
              </a:buClr>
              <a:buSzPts val="1200"/>
              <a:buChar char="•"/>
              <a:defRPr sz="1200"/>
            </a:lvl3pPr>
            <a:lvl4pPr indent="-304800" lvl="3" marL="1828800" algn="l">
              <a:lnSpc>
                <a:spcPct val="100000"/>
              </a:lnSpc>
              <a:spcBef>
                <a:spcPts val="360"/>
              </a:spcBef>
              <a:spcAft>
                <a:spcPts val="0"/>
              </a:spcAft>
              <a:buClr>
                <a:schemeClr val="accent6"/>
              </a:buClr>
              <a:buSzPts val="1200"/>
              <a:buChar char="•"/>
              <a:defRPr sz="1200"/>
            </a:lvl4pPr>
            <a:lvl5pPr indent="-304800" lvl="4" marL="2286000" algn="l">
              <a:lnSpc>
                <a:spcPct val="100000"/>
              </a:lnSpc>
              <a:spcBef>
                <a:spcPts val="360"/>
              </a:spcBef>
              <a:spcAft>
                <a:spcPts val="0"/>
              </a:spcAft>
              <a:buClr>
                <a:schemeClr val="accent6"/>
              </a:buClr>
              <a:buSzPts val="1200"/>
              <a:buChar char="•"/>
              <a:defRPr sz="1200"/>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53" name="Google Shape;53;p18"/>
          <p:cNvSpPr txBox="1"/>
          <p:nvPr>
            <p:ph idx="12" type="sldNum"/>
          </p:nvPr>
        </p:nvSpPr>
        <p:spPr>
          <a:xfrm>
            <a:off x="10945368" y="457200"/>
            <a:ext cx="987552" cy="274320"/>
          </a:xfrm>
          <a:prstGeom prst="rect">
            <a:avLst/>
          </a:prstGeom>
          <a:noFill/>
          <a:ln>
            <a:noFill/>
          </a:ln>
        </p:spPr>
        <p:txBody>
          <a:bodyPr anchorCtr="0" anchor="ctr" bIns="45700" lIns="91425" spcFirstLastPara="1" rIns="91425" wrap="square" tIns="45700">
            <a:noAutofit/>
          </a:bodyPr>
          <a:lstStyle>
            <a:lvl1pPr indent="0" lvl="0"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1pPr>
            <a:lvl2pPr indent="0" lvl="1"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2pPr>
            <a:lvl3pPr indent="0" lvl="2"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3pPr>
            <a:lvl4pPr indent="0" lvl="3"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4pPr>
            <a:lvl5pPr indent="0" lvl="4"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5pPr>
            <a:lvl6pPr indent="0" lvl="5"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6pPr>
            <a:lvl7pPr indent="0" lvl="6"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7pPr>
            <a:lvl8pPr indent="0" lvl="7"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8pPr>
            <a:lvl9pPr indent="0" lvl="8"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9pPr>
          </a:lstStyle>
          <a:p>
            <a:pPr indent="0" lvl="0" marL="0" rtl="0" algn="ct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meline">
  <p:cSld name="Timeline">
    <p:spTree>
      <p:nvGrpSpPr>
        <p:cNvPr id="54" name="Shape 54"/>
        <p:cNvGrpSpPr/>
        <p:nvPr/>
      </p:nvGrpSpPr>
      <p:grpSpPr>
        <a:xfrm>
          <a:off x="0" y="0"/>
          <a:ext cx="0" cy="0"/>
          <a:chOff x="0" y="0"/>
          <a:chExt cx="0" cy="0"/>
        </a:xfrm>
      </p:grpSpPr>
      <p:sp>
        <p:nvSpPr>
          <p:cNvPr id="55" name="Google Shape;55;p17"/>
          <p:cNvSpPr/>
          <p:nvPr/>
        </p:nvSpPr>
        <p:spPr>
          <a:xfrm>
            <a:off x="0" y="0"/>
            <a:ext cx="2838450" cy="2857958"/>
          </a:xfrm>
          <a:custGeom>
            <a:rect b="b" l="l" r="r" t="t"/>
            <a:pathLst>
              <a:path extrusionOk="0" h="2857958" w="2838450">
                <a:moveTo>
                  <a:pt x="1971005" y="0"/>
                </a:moveTo>
                <a:lnTo>
                  <a:pt x="2838450" y="0"/>
                </a:lnTo>
                <a:lnTo>
                  <a:pt x="2838450" y="7240"/>
                </a:lnTo>
                <a:cubicBezTo>
                  <a:pt x="2838450" y="1484015"/>
                  <a:pt x="1716931" y="2697914"/>
                  <a:pt x="278890" y="2843883"/>
                </a:cubicBezTo>
                <a:lnTo>
                  <a:pt x="0" y="2857958"/>
                </a:lnTo>
                <a:lnTo>
                  <a:pt x="0" y="1990580"/>
                </a:lnTo>
                <a:lnTo>
                  <a:pt x="190293" y="1980883"/>
                </a:lnTo>
                <a:cubicBezTo>
                  <a:pt x="1124600" y="1885128"/>
                  <a:pt x="1866185" y="1135788"/>
                  <a:pt x="1960910" y="200390"/>
                </a:cubicBezTo>
                <a:close/>
              </a:path>
            </a:pathLst>
          </a:custGeom>
          <a:solidFill>
            <a:schemeClr val="accent3"/>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EB Garamond"/>
              <a:ea typeface="EB Garamond"/>
              <a:cs typeface="EB Garamond"/>
              <a:sym typeface="EB Garamond"/>
            </a:endParaRPr>
          </a:p>
        </p:txBody>
      </p:sp>
      <p:sp>
        <p:nvSpPr>
          <p:cNvPr id="56" name="Google Shape;56;p17"/>
          <p:cNvSpPr/>
          <p:nvPr/>
        </p:nvSpPr>
        <p:spPr>
          <a:xfrm>
            <a:off x="1" y="-1"/>
            <a:ext cx="1970627" cy="1990267"/>
          </a:xfrm>
          <a:custGeom>
            <a:rect b="b" l="l" r="r" t="t"/>
            <a:pathLst>
              <a:path extrusionOk="0" h="1990267" w="1970627">
                <a:moveTo>
                  <a:pt x="0" y="0"/>
                </a:moveTo>
                <a:lnTo>
                  <a:pt x="1970627" y="0"/>
                </a:lnTo>
                <a:lnTo>
                  <a:pt x="1960534" y="200357"/>
                </a:lnTo>
                <a:cubicBezTo>
                  <a:pt x="1865827" y="1135608"/>
                  <a:pt x="1124383" y="1884831"/>
                  <a:pt x="190254" y="1980571"/>
                </a:cubicBezTo>
                <a:lnTo>
                  <a:pt x="0" y="1990267"/>
                </a:lnTo>
                <a:close/>
              </a:path>
            </a:pathLst>
          </a:custGeom>
          <a:solidFill>
            <a:srgbClr val="F5CDCE"/>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EB Garamond"/>
              <a:ea typeface="EB Garamond"/>
              <a:cs typeface="EB Garamond"/>
              <a:sym typeface="EB Garamond"/>
            </a:endParaRPr>
          </a:p>
        </p:txBody>
      </p:sp>
      <p:sp>
        <p:nvSpPr>
          <p:cNvPr id="57" name="Google Shape;57;p17"/>
          <p:cNvSpPr/>
          <p:nvPr/>
        </p:nvSpPr>
        <p:spPr>
          <a:xfrm>
            <a:off x="1" y="1"/>
            <a:ext cx="1003449" cy="1013015"/>
          </a:xfrm>
          <a:custGeom>
            <a:rect b="b" l="l" r="r" t="t"/>
            <a:pathLst>
              <a:path extrusionOk="0" h="1013015" w="1003449">
                <a:moveTo>
                  <a:pt x="0" y="0"/>
                </a:moveTo>
                <a:lnTo>
                  <a:pt x="1003449" y="0"/>
                </a:lnTo>
                <a:lnTo>
                  <a:pt x="998306" y="100639"/>
                </a:lnTo>
                <a:cubicBezTo>
                  <a:pt x="949402" y="576784"/>
                  <a:pt x="566756" y="959471"/>
                  <a:pt x="90663" y="1008380"/>
                </a:cubicBezTo>
                <a:lnTo>
                  <a:pt x="0" y="1013015"/>
                </a:lnTo>
                <a:close/>
              </a:path>
            </a:pathLst>
          </a:custGeom>
          <a:solidFill>
            <a:schemeClr val="lt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EB Garamond"/>
              <a:ea typeface="EB Garamond"/>
              <a:cs typeface="EB Garamond"/>
              <a:sym typeface="EB Garamond"/>
            </a:endParaRPr>
          </a:p>
        </p:txBody>
      </p:sp>
      <p:sp>
        <p:nvSpPr>
          <p:cNvPr id="58" name="Google Shape;58;p17"/>
          <p:cNvSpPr txBox="1"/>
          <p:nvPr>
            <p:ph type="title"/>
          </p:nvPr>
        </p:nvSpPr>
        <p:spPr>
          <a:xfrm>
            <a:off x="758952" y="1216152"/>
            <a:ext cx="10671048" cy="768096"/>
          </a:xfrm>
          <a:prstGeom prst="rect">
            <a:avLst/>
          </a:prstGeom>
          <a:noFill/>
          <a:ln>
            <a:noFill/>
          </a:ln>
        </p:spPr>
        <p:txBody>
          <a:bodyPr anchorCtr="0" anchor="t" bIns="45700" lIns="91425" spcFirstLastPara="1" rIns="91425" wrap="square" tIns="45700">
            <a:normAutofit/>
          </a:bodyPr>
          <a:lstStyle>
            <a:lvl1pPr lvl="0" algn="ctr">
              <a:lnSpc>
                <a:spcPct val="100000"/>
              </a:lnSpc>
              <a:spcBef>
                <a:spcPts val="0"/>
              </a:spcBef>
              <a:spcAft>
                <a:spcPts val="0"/>
              </a:spcAft>
              <a:buClr>
                <a:schemeClr val="accent6"/>
              </a:buClr>
              <a:buSzPts val="4400"/>
              <a:buFont typeface="Arial Black"/>
              <a:buNone/>
              <a:defRPr>
                <a:solidFill>
                  <a:schemeClr val="accent6"/>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9" name="Google Shape;59;p17"/>
          <p:cNvSpPr txBox="1"/>
          <p:nvPr>
            <p:ph idx="12" type="sldNum"/>
          </p:nvPr>
        </p:nvSpPr>
        <p:spPr>
          <a:xfrm>
            <a:off x="10945368" y="457200"/>
            <a:ext cx="987552" cy="274320"/>
          </a:xfrm>
          <a:prstGeom prst="rect">
            <a:avLst/>
          </a:prstGeom>
          <a:noFill/>
          <a:ln>
            <a:noFill/>
          </a:ln>
        </p:spPr>
        <p:txBody>
          <a:bodyPr anchorCtr="0" anchor="ctr" bIns="45700" lIns="91425" spcFirstLastPara="1" rIns="91425" wrap="square" tIns="45700">
            <a:noAutofit/>
          </a:bodyPr>
          <a:lstStyle>
            <a:lvl1pPr indent="0" lvl="0"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1pPr>
            <a:lvl2pPr indent="0" lvl="1"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2pPr>
            <a:lvl3pPr indent="0" lvl="2"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3pPr>
            <a:lvl4pPr indent="0" lvl="3"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4pPr>
            <a:lvl5pPr indent="0" lvl="4"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5pPr>
            <a:lvl6pPr indent="0" lvl="5"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6pPr>
            <a:lvl7pPr indent="0" lvl="6"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7pPr>
            <a:lvl8pPr indent="0" lvl="7"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8pPr>
            <a:lvl9pPr indent="0" lvl="8"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9pPr>
          </a:lstStyle>
          <a:p>
            <a:pPr indent="0" lvl="0" marL="0" rtl="0" algn="ctr">
              <a:spcBef>
                <a:spcPts val="0"/>
              </a:spcBef>
              <a:spcAft>
                <a:spcPts val="0"/>
              </a:spcAft>
              <a:buNone/>
            </a:pPr>
            <a:fld id="{00000000-1234-1234-1234-123412341234}" type="slidenum">
              <a:rPr lang="en-US"/>
              <a:t>‹#›</a:t>
            </a:fld>
            <a:endParaRPr/>
          </a:p>
        </p:txBody>
      </p:sp>
      <p:sp>
        <p:nvSpPr>
          <p:cNvPr descr="preencoded.png" id="60" name="Google Shape;60;p17"/>
          <p:cNvSpPr/>
          <p:nvPr/>
        </p:nvSpPr>
        <p:spPr>
          <a:xfrm>
            <a:off x="1458332" y="590133"/>
            <a:ext cx="775021" cy="775021"/>
          </a:xfrm>
          <a:custGeom>
            <a:rect b="b" l="l" r="r" t="t"/>
            <a:pathLst>
              <a:path extrusionOk="0" h="775021" w="775021">
                <a:moveTo>
                  <a:pt x="387511" y="775021"/>
                </a:moveTo>
                <a:cubicBezTo>
                  <a:pt x="601527" y="775021"/>
                  <a:pt x="775021" y="601527"/>
                  <a:pt x="775021" y="387511"/>
                </a:cubicBezTo>
                <a:cubicBezTo>
                  <a:pt x="775021" y="173494"/>
                  <a:pt x="601527" y="0"/>
                  <a:pt x="387511" y="0"/>
                </a:cubicBezTo>
                <a:cubicBezTo>
                  <a:pt x="173494" y="0"/>
                  <a:pt x="0" y="173494"/>
                  <a:pt x="0" y="387511"/>
                </a:cubicBezTo>
                <a:cubicBezTo>
                  <a:pt x="0" y="601527"/>
                  <a:pt x="173494" y="775021"/>
                  <a:pt x="387511" y="775021"/>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EB Garamond"/>
              <a:ea typeface="EB Garamond"/>
              <a:cs typeface="EB Garamond"/>
              <a:sym typeface="EB Garamond"/>
            </a:endParaRPr>
          </a:p>
        </p:txBody>
      </p:sp>
      <p:sp>
        <p:nvSpPr>
          <p:cNvPr id="61" name="Google Shape;61;p17"/>
          <p:cNvSpPr txBox="1"/>
          <p:nvPr>
            <p:ph idx="1" type="body"/>
          </p:nvPr>
        </p:nvSpPr>
        <p:spPr>
          <a:xfrm>
            <a:off x="685338" y="3017520"/>
            <a:ext cx="1993392" cy="557784"/>
          </a:xfrm>
          <a:prstGeom prst="rect">
            <a:avLst/>
          </a:prstGeom>
          <a:solidFill>
            <a:schemeClr val="accent3"/>
          </a:solidFill>
          <a:ln>
            <a:noFill/>
          </a:ln>
        </p:spPr>
        <p:txBody>
          <a:bodyPr anchorCtr="0" anchor="ctr" bIns="0" lIns="0" spcFirstLastPara="1" rIns="0" wrap="square" tIns="0">
            <a:noAutofit/>
          </a:bodyPr>
          <a:lstStyle>
            <a:lvl1pPr indent="-228600" lvl="0" marL="457200" algn="ctr">
              <a:lnSpc>
                <a:spcPct val="100000"/>
              </a:lnSpc>
              <a:spcBef>
                <a:spcPts val="0"/>
              </a:spcBef>
              <a:spcAft>
                <a:spcPts val="0"/>
              </a:spcAft>
              <a:buClr>
                <a:schemeClr val="accent6"/>
              </a:buClr>
              <a:buSzPts val="1800"/>
              <a:buNone/>
              <a:defRPr b="1" sz="1800" cap="none">
                <a:solidFill>
                  <a:schemeClr val="accent6"/>
                </a:solidFill>
                <a:latin typeface="Arial"/>
                <a:ea typeface="Arial"/>
                <a:cs typeface="Arial"/>
                <a:sym typeface="Arial"/>
              </a:defRPr>
            </a:lvl1pPr>
            <a:lvl2pPr indent="-228600" lvl="1" marL="914400" algn="l">
              <a:lnSpc>
                <a:spcPct val="100000"/>
              </a:lnSpc>
              <a:spcBef>
                <a:spcPts val="360"/>
              </a:spcBef>
              <a:spcAft>
                <a:spcPts val="0"/>
              </a:spcAft>
              <a:buClr>
                <a:schemeClr val="accent6"/>
              </a:buClr>
              <a:buSzPts val="2000"/>
              <a:buNone/>
              <a:defRPr b="1" sz="2000"/>
            </a:lvl2pPr>
            <a:lvl3pPr indent="-228600" lvl="2" marL="1371600" algn="l">
              <a:lnSpc>
                <a:spcPct val="100000"/>
              </a:lnSpc>
              <a:spcBef>
                <a:spcPts val="360"/>
              </a:spcBef>
              <a:spcAft>
                <a:spcPts val="0"/>
              </a:spcAft>
              <a:buClr>
                <a:schemeClr val="accent6"/>
              </a:buClr>
              <a:buSzPts val="1800"/>
              <a:buNone/>
              <a:defRPr b="1" sz="1800"/>
            </a:lvl3pPr>
            <a:lvl4pPr indent="-228600" lvl="3" marL="1828800" algn="l">
              <a:lnSpc>
                <a:spcPct val="100000"/>
              </a:lnSpc>
              <a:spcBef>
                <a:spcPts val="360"/>
              </a:spcBef>
              <a:spcAft>
                <a:spcPts val="0"/>
              </a:spcAft>
              <a:buClr>
                <a:schemeClr val="accent6"/>
              </a:buClr>
              <a:buSzPts val="1600"/>
              <a:buNone/>
              <a:defRPr b="1" sz="1600"/>
            </a:lvl4pPr>
            <a:lvl5pPr indent="-228600" lvl="4" marL="2286000" algn="l">
              <a:lnSpc>
                <a:spcPct val="100000"/>
              </a:lnSpc>
              <a:spcBef>
                <a:spcPts val="360"/>
              </a:spcBef>
              <a:spcAft>
                <a:spcPts val="0"/>
              </a:spcAft>
              <a:buClr>
                <a:schemeClr val="accent6"/>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62" name="Google Shape;62;p17"/>
          <p:cNvSpPr txBox="1"/>
          <p:nvPr>
            <p:ph idx="2" type="body"/>
          </p:nvPr>
        </p:nvSpPr>
        <p:spPr>
          <a:xfrm>
            <a:off x="2900911" y="3017520"/>
            <a:ext cx="1993392" cy="557784"/>
          </a:xfrm>
          <a:prstGeom prst="rect">
            <a:avLst/>
          </a:prstGeom>
          <a:solidFill>
            <a:schemeClr val="accent1"/>
          </a:solidFill>
          <a:ln>
            <a:noFill/>
          </a:ln>
        </p:spPr>
        <p:txBody>
          <a:bodyPr anchorCtr="0" anchor="ctr" bIns="0" lIns="0" spcFirstLastPara="1" rIns="0" wrap="square" tIns="0">
            <a:noAutofit/>
          </a:bodyPr>
          <a:lstStyle>
            <a:lvl1pPr indent="-228600" lvl="0" marL="457200" algn="ctr">
              <a:lnSpc>
                <a:spcPct val="100000"/>
              </a:lnSpc>
              <a:spcBef>
                <a:spcPts val="0"/>
              </a:spcBef>
              <a:spcAft>
                <a:spcPts val="0"/>
              </a:spcAft>
              <a:buClr>
                <a:schemeClr val="accent6"/>
              </a:buClr>
              <a:buSzPts val="1800"/>
              <a:buNone/>
              <a:defRPr b="1" sz="1800" cap="none">
                <a:solidFill>
                  <a:schemeClr val="accent6"/>
                </a:solidFill>
                <a:latin typeface="Arial"/>
                <a:ea typeface="Arial"/>
                <a:cs typeface="Arial"/>
                <a:sym typeface="Arial"/>
              </a:defRPr>
            </a:lvl1pPr>
            <a:lvl2pPr indent="-228600" lvl="1" marL="914400" algn="l">
              <a:lnSpc>
                <a:spcPct val="100000"/>
              </a:lnSpc>
              <a:spcBef>
                <a:spcPts val="360"/>
              </a:spcBef>
              <a:spcAft>
                <a:spcPts val="0"/>
              </a:spcAft>
              <a:buClr>
                <a:schemeClr val="accent6"/>
              </a:buClr>
              <a:buSzPts val="2000"/>
              <a:buNone/>
              <a:defRPr b="1" sz="2000"/>
            </a:lvl2pPr>
            <a:lvl3pPr indent="-228600" lvl="2" marL="1371600" algn="l">
              <a:lnSpc>
                <a:spcPct val="100000"/>
              </a:lnSpc>
              <a:spcBef>
                <a:spcPts val="360"/>
              </a:spcBef>
              <a:spcAft>
                <a:spcPts val="0"/>
              </a:spcAft>
              <a:buClr>
                <a:schemeClr val="accent6"/>
              </a:buClr>
              <a:buSzPts val="1800"/>
              <a:buNone/>
              <a:defRPr b="1" sz="1800"/>
            </a:lvl3pPr>
            <a:lvl4pPr indent="-228600" lvl="3" marL="1828800" algn="l">
              <a:lnSpc>
                <a:spcPct val="100000"/>
              </a:lnSpc>
              <a:spcBef>
                <a:spcPts val="360"/>
              </a:spcBef>
              <a:spcAft>
                <a:spcPts val="0"/>
              </a:spcAft>
              <a:buClr>
                <a:schemeClr val="accent6"/>
              </a:buClr>
              <a:buSzPts val="1600"/>
              <a:buNone/>
              <a:defRPr b="1" sz="1600"/>
            </a:lvl4pPr>
            <a:lvl5pPr indent="-228600" lvl="4" marL="2286000" algn="l">
              <a:lnSpc>
                <a:spcPct val="100000"/>
              </a:lnSpc>
              <a:spcBef>
                <a:spcPts val="360"/>
              </a:spcBef>
              <a:spcAft>
                <a:spcPts val="0"/>
              </a:spcAft>
              <a:buClr>
                <a:schemeClr val="accent6"/>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63" name="Google Shape;63;p17"/>
          <p:cNvSpPr txBox="1"/>
          <p:nvPr>
            <p:ph idx="3" type="body"/>
          </p:nvPr>
        </p:nvSpPr>
        <p:spPr>
          <a:xfrm>
            <a:off x="5116484" y="3017520"/>
            <a:ext cx="1993392" cy="557784"/>
          </a:xfrm>
          <a:prstGeom prst="rect">
            <a:avLst/>
          </a:prstGeom>
          <a:solidFill>
            <a:schemeClr val="accent3"/>
          </a:solidFill>
          <a:ln>
            <a:noFill/>
          </a:ln>
        </p:spPr>
        <p:txBody>
          <a:bodyPr anchorCtr="0" anchor="ctr" bIns="0" lIns="0" spcFirstLastPara="1" rIns="0" wrap="square" tIns="0">
            <a:noAutofit/>
          </a:bodyPr>
          <a:lstStyle>
            <a:lvl1pPr indent="-228600" lvl="0" marL="457200" algn="ctr">
              <a:lnSpc>
                <a:spcPct val="100000"/>
              </a:lnSpc>
              <a:spcBef>
                <a:spcPts val="0"/>
              </a:spcBef>
              <a:spcAft>
                <a:spcPts val="0"/>
              </a:spcAft>
              <a:buClr>
                <a:schemeClr val="accent6"/>
              </a:buClr>
              <a:buSzPts val="1800"/>
              <a:buNone/>
              <a:defRPr b="1" sz="1800" cap="none">
                <a:solidFill>
                  <a:schemeClr val="accent6"/>
                </a:solidFill>
                <a:latin typeface="Arial"/>
                <a:ea typeface="Arial"/>
                <a:cs typeface="Arial"/>
                <a:sym typeface="Arial"/>
              </a:defRPr>
            </a:lvl1pPr>
            <a:lvl2pPr indent="-228600" lvl="1" marL="914400" algn="l">
              <a:lnSpc>
                <a:spcPct val="100000"/>
              </a:lnSpc>
              <a:spcBef>
                <a:spcPts val="360"/>
              </a:spcBef>
              <a:spcAft>
                <a:spcPts val="0"/>
              </a:spcAft>
              <a:buClr>
                <a:schemeClr val="accent6"/>
              </a:buClr>
              <a:buSzPts val="2000"/>
              <a:buNone/>
              <a:defRPr b="1" sz="2000"/>
            </a:lvl2pPr>
            <a:lvl3pPr indent="-228600" lvl="2" marL="1371600" algn="l">
              <a:lnSpc>
                <a:spcPct val="100000"/>
              </a:lnSpc>
              <a:spcBef>
                <a:spcPts val="360"/>
              </a:spcBef>
              <a:spcAft>
                <a:spcPts val="0"/>
              </a:spcAft>
              <a:buClr>
                <a:schemeClr val="accent6"/>
              </a:buClr>
              <a:buSzPts val="1800"/>
              <a:buNone/>
              <a:defRPr b="1" sz="1800"/>
            </a:lvl3pPr>
            <a:lvl4pPr indent="-228600" lvl="3" marL="1828800" algn="l">
              <a:lnSpc>
                <a:spcPct val="100000"/>
              </a:lnSpc>
              <a:spcBef>
                <a:spcPts val="360"/>
              </a:spcBef>
              <a:spcAft>
                <a:spcPts val="0"/>
              </a:spcAft>
              <a:buClr>
                <a:schemeClr val="accent6"/>
              </a:buClr>
              <a:buSzPts val="1600"/>
              <a:buNone/>
              <a:defRPr b="1" sz="1600"/>
            </a:lvl4pPr>
            <a:lvl5pPr indent="-228600" lvl="4" marL="2286000" algn="l">
              <a:lnSpc>
                <a:spcPct val="100000"/>
              </a:lnSpc>
              <a:spcBef>
                <a:spcPts val="360"/>
              </a:spcBef>
              <a:spcAft>
                <a:spcPts val="0"/>
              </a:spcAft>
              <a:buClr>
                <a:schemeClr val="accent6"/>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64" name="Google Shape;64;p17"/>
          <p:cNvSpPr txBox="1"/>
          <p:nvPr>
            <p:ph idx="4" type="body"/>
          </p:nvPr>
        </p:nvSpPr>
        <p:spPr>
          <a:xfrm>
            <a:off x="7332057" y="3017520"/>
            <a:ext cx="1993392" cy="557784"/>
          </a:xfrm>
          <a:prstGeom prst="rect">
            <a:avLst/>
          </a:prstGeom>
          <a:solidFill>
            <a:schemeClr val="accent1"/>
          </a:solidFill>
          <a:ln>
            <a:noFill/>
          </a:ln>
        </p:spPr>
        <p:txBody>
          <a:bodyPr anchorCtr="0" anchor="ctr" bIns="0" lIns="0" spcFirstLastPara="1" rIns="0" wrap="square" tIns="0">
            <a:noAutofit/>
          </a:bodyPr>
          <a:lstStyle>
            <a:lvl1pPr indent="-228600" lvl="0" marL="457200" algn="ctr">
              <a:lnSpc>
                <a:spcPct val="100000"/>
              </a:lnSpc>
              <a:spcBef>
                <a:spcPts val="0"/>
              </a:spcBef>
              <a:spcAft>
                <a:spcPts val="0"/>
              </a:spcAft>
              <a:buClr>
                <a:schemeClr val="accent6"/>
              </a:buClr>
              <a:buSzPts val="1800"/>
              <a:buNone/>
              <a:defRPr b="1" sz="1800" cap="none">
                <a:solidFill>
                  <a:schemeClr val="accent6"/>
                </a:solidFill>
                <a:latin typeface="Arial"/>
                <a:ea typeface="Arial"/>
                <a:cs typeface="Arial"/>
                <a:sym typeface="Arial"/>
              </a:defRPr>
            </a:lvl1pPr>
            <a:lvl2pPr indent="-228600" lvl="1" marL="914400" algn="l">
              <a:lnSpc>
                <a:spcPct val="100000"/>
              </a:lnSpc>
              <a:spcBef>
                <a:spcPts val="360"/>
              </a:spcBef>
              <a:spcAft>
                <a:spcPts val="0"/>
              </a:spcAft>
              <a:buClr>
                <a:schemeClr val="accent6"/>
              </a:buClr>
              <a:buSzPts val="2000"/>
              <a:buNone/>
              <a:defRPr b="1" sz="2000"/>
            </a:lvl2pPr>
            <a:lvl3pPr indent="-228600" lvl="2" marL="1371600" algn="l">
              <a:lnSpc>
                <a:spcPct val="100000"/>
              </a:lnSpc>
              <a:spcBef>
                <a:spcPts val="360"/>
              </a:spcBef>
              <a:spcAft>
                <a:spcPts val="0"/>
              </a:spcAft>
              <a:buClr>
                <a:schemeClr val="accent6"/>
              </a:buClr>
              <a:buSzPts val="1800"/>
              <a:buNone/>
              <a:defRPr b="1" sz="1800"/>
            </a:lvl3pPr>
            <a:lvl4pPr indent="-228600" lvl="3" marL="1828800" algn="l">
              <a:lnSpc>
                <a:spcPct val="100000"/>
              </a:lnSpc>
              <a:spcBef>
                <a:spcPts val="360"/>
              </a:spcBef>
              <a:spcAft>
                <a:spcPts val="0"/>
              </a:spcAft>
              <a:buClr>
                <a:schemeClr val="accent6"/>
              </a:buClr>
              <a:buSzPts val="1600"/>
              <a:buNone/>
              <a:defRPr b="1" sz="1600"/>
            </a:lvl4pPr>
            <a:lvl5pPr indent="-228600" lvl="4" marL="2286000" algn="l">
              <a:lnSpc>
                <a:spcPct val="100000"/>
              </a:lnSpc>
              <a:spcBef>
                <a:spcPts val="360"/>
              </a:spcBef>
              <a:spcAft>
                <a:spcPts val="0"/>
              </a:spcAft>
              <a:buClr>
                <a:schemeClr val="accent6"/>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65" name="Google Shape;65;p17"/>
          <p:cNvSpPr txBox="1"/>
          <p:nvPr>
            <p:ph idx="5" type="body"/>
          </p:nvPr>
        </p:nvSpPr>
        <p:spPr>
          <a:xfrm>
            <a:off x="9547629" y="3017520"/>
            <a:ext cx="1993392" cy="557784"/>
          </a:xfrm>
          <a:prstGeom prst="rect">
            <a:avLst/>
          </a:prstGeom>
          <a:solidFill>
            <a:schemeClr val="accent3"/>
          </a:solidFill>
          <a:ln>
            <a:noFill/>
          </a:ln>
        </p:spPr>
        <p:txBody>
          <a:bodyPr anchorCtr="0" anchor="ctr" bIns="0" lIns="0" spcFirstLastPara="1" rIns="0" wrap="square" tIns="0">
            <a:noAutofit/>
          </a:bodyPr>
          <a:lstStyle>
            <a:lvl1pPr indent="-228600" lvl="0" marL="457200" algn="ctr">
              <a:lnSpc>
                <a:spcPct val="100000"/>
              </a:lnSpc>
              <a:spcBef>
                <a:spcPts val="0"/>
              </a:spcBef>
              <a:spcAft>
                <a:spcPts val="0"/>
              </a:spcAft>
              <a:buClr>
                <a:schemeClr val="accent6"/>
              </a:buClr>
              <a:buSzPts val="1800"/>
              <a:buNone/>
              <a:defRPr b="1" sz="1800" cap="none">
                <a:solidFill>
                  <a:schemeClr val="accent6"/>
                </a:solidFill>
                <a:latin typeface="Arial"/>
                <a:ea typeface="Arial"/>
                <a:cs typeface="Arial"/>
                <a:sym typeface="Arial"/>
              </a:defRPr>
            </a:lvl1pPr>
            <a:lvl2pPr indent="-228600" lvl="1" marL="914400" algn="l">
              <a:lnSpc>
                <a:spcPct val="100000"/>
              </a:lnSpc>
              <a:spcBef>
                <a:spcPts val="360"/>
              </a:spcBef>
              <a:spcAft>
                <a:spcPts val="0"/>
              </a:spcAft>
              <a:buClr>
                <a:schemeClr val="accent6"/>
              </a:buClr>
              <a:buSzPts val="2000"/>
              <a:buNone/>
              <a:defRPr b="1" sz="2000"/>
            </a:lvl2pPr>
            <a:lvl3pPr indent="-228600" lvl="2" marL="1371600" algn="l">
              <a:lnSpc>
                <a:spcPct val="100000"/>
              </a:lnSpc>
              <a:spcBef>
                <a:spcPts val="360"/>
              </a:spcBef>
              <a:spcAft>
                <a:spcPts val="0"/>
              </a:spcAft>
              <a:buClr>
                <a:schemeClr val="accent6"/>
              </a:buClr>
              <a:buSzPts val="1800"/>
              <a:buNone/>
              <a:defRPr b="1" sz="1800"/>
            </a:lvl3pPr>
            <a:lvl4pPr indent="-228600" lvl="3" marL="1828800" algn="l">
              <a:lnSpc>
                <a:spcPct val="100000"/>
              </a:lnSpc>
              <a:spcBef>
                <a:spcPts val="360"/>
              </a:spcBef>
              <a:spcAft>
                <a:spcPts val="0"/>
              </a:spcAft>
              <a:buClr>
                <a:schemeClr val="accent6"/>
              </a:buClr>
              <a:buSzPts val="1600"/>
              <a:buNone/>
              <a:defRPr b="1" sz="1600"/>
            </a:lvl4pPr>
            <a:lvl5pPr indent="-228600" lvl="4" marL="2286000" algn="l">
              <a:lnSpc>
                <a:spcPct val="100000"/>
              </a:lnSpc>
              <a:spcBef>
                <a:spcPts val="360"/>
              </a:spcBef>
              <a:spcAft>
                <a:spcPts val="0"/>
              </a:spcAft>
              <a:buClr>
                <a:schemeClr val="accent6"/>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66" name="Google Shape;66;p17"/>
          <p:cNvSpPr txBox="1"/>
          <p:nvPr>
            <p:ph idx="6" type="body"/>
          </p:nvPr>
        </p:nvSpPr>
        <p:spPr>
          <a:xfrm>
            <a:off x="685338" y="4745736"/>
            <a:ext cx="1993392" cy="795528"/>
          </a:xfrm>
          <a:prstGeom prst="rect">
            <a:avLst/>
          </a:prstGeom>
          <a:noFill/>
          <a:ln>
            <a:noFill/>
          </a:ln>
        </p:spPr>
        <p:txBody>
          <a:bodyPr anchorCtr="0" anchor="t" bIns="45700" lIns="0" spcFirstLastPara="1" rIns="0" wrap="square" tIns="45700">
            <a:noAutofit/>
          </a:bodyPr>
          <a:lstStyle>
            <a:lvl1pPr indent="-228600" lvl="0" marL="457200" algn="ctr">
              <a:lnSpc>
                <a:spcPct val="100000"/>
              </a:lnSpc>
              <a:spcBef>
                <a:spcPts val="0"/>
              </a:spcBef>
              <a:spcAft>
                <a:spcPts val="0"/>
              </a:spcAft>
              <a:buClr>
                <a:schemeClr val="accent6"/>
              </a:buClr>
              <a:buSzPts val="1500"/>
              <a:buNone/>
              <a:defRPr sz="1500"/>
            </a:lvl1pPr>
            <a:lvl2pPr indent="-342900" lvl="1" marL="914400" algn="l">
              <a:lnSpc>
                <a:spcPct val="100000"/>
              </a:lnSpc>
              <a:spcBef>
                <a:spcPts val="360"/>
              </a:spcBef>
              <a:spcAft>
                <a:spcPts val="0"/>
              </a:spcAft>
              <a:buClr>
                <a:schemeClr val="accent6"/>
              </a:buClr>
              <a:buSzPts val="1800"/>
              <a:buChar char="•"/>
              <a:defRPr/>
            </a:lvl2pPr>
            <a:lvl3pPr indent="-342900" lvl="2" marL="1371600" algn="l">
              <a:lnSpc>
                <a:spcPct val="100000"/>
              </a:lnSpc>
              <a:spcBef>
                <a:spcPts val="360"/>
              </a:spcBef>
              <a:spcAft>
                <a:spcPts val="0"/>
              </a:spcAft>
              <a:buClr>
                <a:schemeClr val="accent6"/>
              </a:buClr>
              <a:buSzPts val="1800"/>
              <a:buChar char="•"/>
              <a:defRPr/>
            </a:lvl3pPr>
            <a:lvl4pPr indent="-342900" lvl="3" marL="1828800" algn="l">
              <a:lnSpc>
                <a:spcPct val="100000"/>
              </a:lnSpc>
              <a:spcBef>
                <a:spcPts val="360"/>
              </a:spcBef>
              <a:spcAft>
                <a:spcPts val="0"/>
              </a:spcAft>
              <a:buClr>
                <a:schemeClr val="accent6"/>
              </a:buClr>
              <a:buSzPts val="1800"/>
              <a:buChar char="•"/>
              <a:defRPr/>
            </a:lvl4pPr>
            <a:lvl5pPr indent="-342900" lvl="4" marL="2286000" algn="l">
              <a:lnSpc>
                <a:spcPct val="100000"/>
              </a:lnSpc>
              <a:spcBef>
                <a:spcPts val="360"/>
              </a:spcBef>
              <a:spcAft>
                <a:spcPts val="0"/>
              </a:spcAft>
              <a:buClr>
                <a:schemeClr val="accent6"/>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67" name="Google Shape;67;p17"/>
          <p:cNvSpPr txBox="1"/>
          <p:nvPr>
            <p:ph idx="7" type="body"/>
          </p:nvPr>
        </p:nvSpPr>
        <p:spPr>
          <a:xfrm>
            <a:off x="2900911" y="4745736"/>
            <a:ext cx="1993392" cy="795528"/>
          </a:xfrm>
          <a:prstGeom prst="rect">
            <a:avLst/>
          </a:prstGeom>
          <a:noFill/>
          <a:ln>
            <a:noFill/>
          </a:ln>
        </p:spPr>
        <p:txBody>
          <a:bodyPr anchorCtr="0" anchor="t" bIns="45700" lIns="0" spcFirstLastPara="1" rIns="0" wrap="square" tIns="45700">
            <a:noAutofit/>
          </a:bodyPr>
          <a:lstStyle>
            <a:lvl1pPr indent="-228600" lvl="0" marL="457200" algn="ctr">
              <a:lnSpc>
                <a:spcPct val="100000"/>
              </a:lnSpc>
              <a:spcBef>
                <a:spcPts val="0"/>
              </a:spcBef>
              <a:spcAft>
                <a:spcPts val="0"/>
              </a:spcAft>
              <a:buClr>
                <a:schemeClr val="accent6"/>
              </a:buClr>
              <a:buSzPts val="1500"/>
              <a:buNone/>
              <a:defRPr sz="1500"/>
            </a:lvl1pPr>
            <a:lvl2pPr indent="-342900" lvl="1" marL="914400" algn="l">
              <a:lnSpc>
                <a:spcPct val="100000"/>
              </a:lnSpc>
              <a:spcBef>
                <a:spcPts val="360"/>
              </a:spcBef>
              <a:spcAft>
                <a:spcPts val="0"/>
              </a:spcAft>
              <a:buClr>
                <a:schemeClr val="accent6"/>
              </a:buClr>
              <a:buSzPts val="1800"/>
              <a:buChar char="•"/>
              <a:defRPr/>
            </a:lvl2pPr>
            <a:lvl3pPr indent="-342900" lvl="2" marL="1371600" algn="l">
              <a:lnSpc>
                <a:spcPct val="100000"/>
              </a:lnSpc>
              <a:spcBef>
                <a:spcPts val="360"/>
              </a:spcBef>
              <a:spcAft>
                <a:spcPts val="0"/>
              </a:spcAft>
              <a:buClr>
                <a:schemeClr val="accent6"/>
              </a:buClr>
              <a:buSzPts val="1800"/>
              <a:buChar char="•"/>
              <a:defRPr/>
            </a:lvl3pPr>
            <a:lvl4pPr indent="-342900" lvl="3" marL="1828800" algn="l">
              <a:lnSpc>
                <a:spcPct val="100000"/>
              </a:lnSpc>
              <a:spcBef>
                <a:spcPts val="360"/>
              </a:spcBef>
              <a:spcAft>
                <a:spcPts val="0"/>
              </a:spcAft>
              <a:buClr>
                <a:schemeClr val="accent6"/>
              </a:buClr>
              <a:buSzPts val="1800"/>
              <a:buChar char="•"/>
              <a:defRPr/>
            </a:lvl4pPr>
            <a:lvl5pPr indent="-342900" lvl="4" marL="2286000" algn="l">
              <a:lnSpc>
                <a:spcPct val="100000"/>
              </a:lnSpc>
              <a:spcBef>
                <a:spcPts val="360"/>
              </a:spcBef>
              <a:spcAft>
                <a:spcPts val="0"/>
              </a:spcAft>
              <a:buClr>
                <a:schemeClr val="accent6"/>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68" name="Google Shape;68;p17"/>
          <p:cNvSpPr txBox="1"/>
          <p:nvPr>
            <p:ph idx="8" type="body"/>
          </p:nvPr>
        </p:nvSpPr>
        <p:spPr>
          <a:xfrm>
            <a:off x="5116484" y="4745736"/>
            <a:ext cx="1993392" cy="795528"/>
          </a:xfrm>
          <a:prstGeom prst="rect">
            <a:avLst/>
          </a:prstGeom>
          <a:noFill/>
          <a:ln>
            <a:noFill/>
          </a:ln>
        </p:spPr>
        <p:txBody>
          <a:bodyPr anchorCtr="0" anchor="t" bIns="45700" lIns="0" spcFirstLastPara="1" rIns="0" wrap="square" tIns="45700">
            <a:noAutofit/>
          </a:bodyPr>
          <a:lstStyle>
            <a:lvl1pPr indent="-228600" lvl="0" marL="457200" algn="ctr">
              <a:lnSpc>
                <a:spcPct val="100000"/>
              </a:lnSpc>
              <a:spcBef>
                <a:spcPts val="0"/>
              </a:spcBef>
              <a:spcAft>
                <a:spcPts val="0"/>
              </a:spcAft>
              <a:buClr>
                <a:schemeClr val="accent6"/>
              </a:buClr>
              <a:buSzPts val="1500"/>
              <a:buNone/>
              <a:defRPr sz="1500"/>
            </a:lvl1pPr>
            <a:lvl2pPr indent="-342900" lvl="1" marL="914400" algn="l">
              <a:lnSpc>
                <a:spcPct val="100000"/>
              </a:lnSpc>
              <a:spcBef>
                <a:spcPts val="360"/>
              </a:spcBef>
              <a:spcAft>
                <a:spcPts val="0"/>
              </a:spcAft>
              <a:buClr>
                <a:schemeClr val="accent6"/>
              </a:buClr>
              <a:buSzPts val="1800"/>
              <a:buChar char="•"/>
              <a:defRPr/>
            </a:lvl2pPr>
            <a:lvl3pPr indent="-342900" lvl="2" marL="1371600" algn="l">
              <a:lnSpc>
                <a:spcPct val="100000"/>
              </a:lnSpc>
              <a:spcBef>
                <a:spcPts val="360"/>
              </a:spcBef>
              <a:spcAft>
                <a:spcPts val="0"/>
              </a:spcAft>
              <a:buClr>
                <a:schemeClr val="accent6"/>
              </a:buClr>
              <a:buSzPts val="1800"/>
              <a:buChar char="•"/>
              <a:defRPr/>
            </a:lvl3pPr>
            <a:lvl4pPr indent="-342900" lvl="3" marL="1828800" algn="l">
              <a:lnSpc>
                <a:spcPct val="100000"/>
              </a:lnSpc>
              <a:spcBef>
                <a:spcPts val="360"/>
              </a:spcBef>
              <a:spcAft>
                <a:spcPts val="0"/>
              </a:spcAft>
              <a:buClr>
                <a:schemeClr val="accent6"/>
              </a:buClr>
              <a:buSzPts val="1800"/>
              <a:buChar char="•"/>
              <a:defRPr/>
            </a:lvl4pPr>
            <a:lvl5pPr indent="-342900" lvl="4" marL="2286000" algn="l">
              <a:lnSpc>
                <a:spcPct val="100000"/>
              </a:lnSpc>
              <a:spcBef>
                <a:spcPts val="360"/>
              </a:spcBef>
              <a:spcAft>
                <a:spcPts val="0"/>
              </a:spcAft>
              <a:buClr>
                <a:schemeClr val="accent6"/>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69" name="Google Shape;69;p17"/>
          <p:cNvSpPr txBox="1"/>
          <p:nvPr>
            <p:ph idx="9" type="body"/>
          </p:nvPr>
        </p:nvSpPr>
        <p:spPr>
          <a:xfrm>
            <a:off x="7332057" y="4745736"/>
            <a:ext cx="1993392" cy="795528"/>
          </a:xfrm>
          <a:prstGeom prst="rect">
            <a:avLst/>
          </a:prstGeom>
          <a:noFill/>
          <a:ln>
            <a:noFill/>
          </a:ln>
        </p:spPr>
        <p:txBody>
          <a:bodyPr anchorCtr="0" anchor="t" bIns="45700" lIns="0" spcFirstLastPara="1" rIns="0" wrap="square" tIns="45700">
            <a:noAutofit/>
          </a:bodyPr>
          <a:lstStyle>
            <a:lvl1pPr indent="-228600" lvl="0" marL="457200" algn="ctr">
              <a:lnSpc>
                <a:spcPct val="100000"/>
              </a:lnSpc>
              <a:spcBef>
                <a:spcPts val="0"/>
              </a:spcBef>
              <a:spcAft>
                <a:spcPts val="0"/>
              </a:spcAft>
              <a:buClr>
                <a:schemeClr val="accent6"/>
              </a:buClr>
              <a:buSzPts val="1500"/>
              <a:buNone/>
              <a:defRPr sz="1500"/>
            </a:lvl1pPr>
            <a:lvl2pPr indent="-342900" lvl="1" marL="914400" algn="l">
              <a:lnSpc>
                <a:spcPct val="100000"/>
              </a:lnSpc>
              <a:spcBef>
                <a:spcPts val="360"/>
              </a:spcBef>
              <a:spcAft>
                <a:spcPts val="0"/>
              </a:spcAft>
              <a:buClr>
                <a:schemeClr val="accent6"/>
              </a:buClr>
              <a:buSzPts val="1800"/>
              <a:buChar char="•"/>
              <a:defRPr/>
            </a:lvl2pPr>
            <a:lvl3pPr indent="-342900" lvl="2" marL="1371600" algn="l">
              <a:lnSpc>
                <a:spcPct val="100000"/>
              </a:lnSpc>
              <a:spcBef>
                <a:spcPts val="360"/>
              </a:spcBef>
              <a:spcAft>
                <a:spcPts val="0"/>
              </a:spcAft>
              <a:buClr>
                <a:schemeClr val="accent6"/>
              </a:buClr>
              <a:buSzPts val="1800"/>
              <a:buChar char="•"/>
              <a:defRPr/>
            </a:lvl3pPr>
            <a:lvl4pPr indent="-342900" lvl="3" marL="1828800" algn="l">
              <a:lnSpc>
                <a:spcPct val="100000"/>
              </a:lnSpc>
              <a:spcBef>
                <a:spcPts val="360"/>
              </a:spcBef>
              <a:spcAft>
                <a:spcPts val="0"/>
              </a:spcAft>
              <a:buClr>
                <a:schemeClr val="accent6"/>
              </a:buClr>
              <a:buSzPts val="1800"/>
              <a:buChar char="•"/>
              <a:defRPr/>
            </a:lvl4pPr>
            <a:lvl5pPr indent="-342900" lvl="4" marL="2286000" algn="l">
              <a:lnSpc>
                <a:spcPct val="100000"/>
              </a:lnSpc>
              <a:spcBef>
                <a:spcPts val="360"/>
              </a:spcBef>
              <a:spcAft>
                <a:spcPts val="0"/>
              </a:spcAft>
              <a:buClr>
                <a:schemeClr val="accent6"/>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70" name="Google Shape;70;p17"/>
          <p:cNvSpPr txBox="1"/>
          <p:nvPr>
            <p:ph idx="13" type="body"/>
          </p:nvPr>
        </p:nvSpPr>
        <p:spPr>
          <a:xfrm>
            <a:off x="9547629" y="4745736"/>
            <a:ext cx="1993392" cy="795528"/>
          </a:xfrm>
          <a:prstGeom prst="rect">
            <a:avLst/>
          </a:prstGeom>
          <a:noFill/>
          <a:ln>
            <a:noFill/>
          </a:ln>
        </p:spPr>
        <p:txBody>
          <a:bodyPr anchorCtr="0" anchor="t" bIns="45700" lIns="0" spcFirstLastPara="1" rIns="0" wrap="square" tIns="45700">
            <a:noAutofit/>
          </a:bodyPr>
          <a:lstStyle>
            <a:lvl1pPr indent="-228600" lvl="0" marL="457200" algn="ctr">
              <a:lnSpc>
                <a:spcPct val="100000"/>
              </a:lnSpc>
              <a:spcBef>
                <a:spcPts val="0"/>
              </a:spcBef>
              <a:spcAft>
                <a:spcPts val="0"/>
              </a:spcAft>
              <a:buClr>
                <a:schemeClr val="accent6"/>
              </a:buClr>
              <a:buSzPts val="1500"/>
              <a:buNone/>
              <a:defRPr sz="1500"/>
            </a:lvl1pPr>
            <a:lvl2pPr indent="-342900" lvl="1" marL="914400" algn="l">
              <a:lnSpc>
                <a:spcPct val="100000"/>
              </a:lnSpc>
              <a:spcBef>
                <a:spcPts val="360"/>
              </a:spcBef>
              <a:spcAft>
                <a:spcPts val="0"/>
              </a:spcAft>
              <a:buClr>
                <a:schemeClr val="accent6"/>
              </a:buClr>
              <a:buSzPts val="1800"/>
              <a:buChar char="•"/>
              <a:defRPr/>
            </a:lvl2pPr>
            <a:lvl3pPr indent="-342900" lvl="2" marL="1371600" algn="l">
              <a:lnSpc>
                <a:spcPct val="100000"/>
              </a:lnSpc>
              <a:spcBef>
                <a:spcPts val="360"/>
              </a:spcBef>
              <a:spcAft>
                <a:spcPts val="0"/>
              </a:spcAft>
              <a:buClr>
                <a:schemeClr val="accent6"/>
              </a:buClr>
              <a:buSzPts val="1800"/>
              <a:buChar char="•"/>
              <a:defRPr/>
            </a:lvl3pPr>
            <a:lvl4pPr indent="-342900" lvl="3" marL="1828800" algn="l">
              <a:lnSpc>
                <a:spcPct val="100000"/>
              </a:lnSpc>
              <a:spcBef>
                <a:spcPts val="360"/>
              </a:spcBef>
              <a:spcAft>
                <a:spcPts val="0"/>
              </a:spcAft>
              <a:buClr>
                <a:schemeClr val="accent6"/>
              </a:buClr>
              <a:buSzPts val="1800"/>
              <a:buChar char="•"/>
              <a:defRPr/>
            </a:lvl4pPr>
            <a:lvl5pPr indent="-342900" lvl="4" marL="2286000" algn="l">
              <a:lnSpc>
                <a:spcPct val="100000"/>
              </a:lnSpc>
              <a:spcBef>
                <a:spcPts val="360"/>
              </a:spcBef>
              <a:spcAft>
                <a:spcPts val="0"/>
              </a:spcAft>
              <a:buClr>
                <a:schemeClr val="accent6"/>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cxnSp>
        <p:nvCxnSpPr>
          <p:cNvPr id="71" name="Google Shape;71;p17"/>
          <p:cNvCxnSpPr/>
          <p:nvPr/>
        </p:nvCxnSpPr>
        <p:spPr>
          <a:xfrm>
            <a:off x="739398" y="4187681"/>
            <a:ext cx="10812360" cy="0"/>
          </a:xfrm>
          <a:prstGeom prst="straightConnector1">
            <a:avLst/>
          </a:prstGeom>
          <a:noFill/>
          <a:ln cap="flat" cmpd="sng" w="12700">
            <a:solidFill>
              <a:srgbClr val="F1D0D0"/>
            </a:solidFill>
            <a:prstDash val="solid"/>
            <a:miter lim="800000"/>
            <a:headEnd len="sm" w="sm" type="none"/>
            <a:tailEnd len="sm" w="sm" type="none"/>
          </a:ln>
        </p:spPr>
      </p:cxn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72" name="Shape 72"/>
        <p:cNvGrpSpPr/>
        <p:nvPr/>
      </p:nvGrpSpPr>
      <p:grpSpPr>
        <a:xfrm>
          <a:off x="0" y="0"/>
          <a:ext cx="0" cy="0"/>
          <a:chOff x="0" y="0"/>
          <a:chExt cx="0" cy="0"/>
        </a:xfrm>
      </p:grpSpPr>
      <p:sp>
        <p:nvSpPr>
          <p:cNvPr id="73" name="Google Shape;73;p14"/>
          <p:cNvSpPr/>
          <p:nvPr/>
        </p:nvSpPr>
        <p:spPr>
          <a:xfrm>
            <a:off x="2062836" y="686475"/>
            <a:ext cx="7774629" cy="6193018"/>
          </a:xfrm>
          <a:custGeom>
            <a:rect b="b" l="l" r="r" t="t"/>
            <a:pathLst>
              <a:path extrusionOk="0" h="6193018" w="7774629">
                <a:moveTo>
                  <a:pt x="3887320" y="0"/>
                </a:moveTo>
                <a:cubicBezTo>
                  <a:pt x="6034243" y="0"/>
                  <a:pt x="7774629" y="1739299"/>
                  <a:pt x="7774629" y="3884811"/>
                </a:cubicBezTo>
                <a:lnTo>
                  <a:pt x="7774629" y="6193018"/>
                </a:lnTo>
                <a:lnTo>
                  <a:pt x="0" y="6193018"/>
                </a:lnTo>
                <a:lnTo>
                  <a:pt x="0" y="3884811"/>
                </a:lnTo>
                <a:cubicBezTo>
                  <a:pt x="0" y="1739299"/>
                  <a:pt x="1740414" y="0"/>
                  <a:pt x="3887320" y="0"/>
                </a:cubicBezTo>
                <a:close/>
              </a:path>
            </a:pathLst>
          </a:custGeom>
          <a:solidFill>
            <a:srgbClr val="F8E7E7">
              <a:alpha val="97647"/>
            </a:srgbClr>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EB Garamond"/>
              <a:ea typeface="EB Garamond"/>
              <a:cs typeface="EB Garamond"/>
              <a:sym typeface="EB Garamond"/>
            </a:endParaRPr>
          </a:p>
        </p:txBody>
      </p:sp>
      <p:sp>
        <p:nvSpPr>
          <p:cNvPr id="74" name="Google Shape;74;p14"/>
          <p:cNvSpPr/>
          <p:nvPr/>
        </p:nvSpPr>
        <p:spPr>
          <a:xfrm>
            <a:off x="7610252" y="1"/>
            <a:ext cx="2273668" cy="3147998"/>
          </a:xfrm>
          <a:custGeom>
            <a:rect b="b" l="l" r="r" t="t"/>
            <a:pathLst>
              <a:path extrusionOk="0" h="3147998" w="2273668">
                <a:moveTo>
                  <a:pt x="183295" y="0"/>
                </a:moveTo>
                <a:lnTo>
                  <a:pt x="2273668" y="0"/>
                </a:lnTo>
                <a:lnTo>
                  <a:pt x="2273668" y="3147998"/>
                </a:lnTo>
                <a:lnTo>
                  <a:pt x="2096300" y="3147998"/>
                </a:lnTo>
                <a:lnTo>
                  <a:pt x="2033714" y="3144814"/>
                </a:lnTo>
                <a:cubicBezTo>
                  <a:pt x="895944" y="3028420"/>
                  <a:pt x="0" y="2060597"/>
                  <a:pt x="0" y="886966"/>
                </a:cubicBezTo>
                <a:cubicBezTo>
                  <a:pt x="0" y="576250"/>
                  <a:pt x="63712" y="279606"/>
                  <a:pt x="178732" y="9417"/>
                </a:cubicBezTo>
                <a:close/>
              </a:path>
            </a:pathLst>
          </a:custGeom>
          <a:solidFill>
            <a:schemeClr val="accent2"/>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EB Garamond"/>
              <a:ea typeface="EB Garamond"/>
              <a:cs typeface="EB Garamond"/>
              <a:sym typeface="EB Garamond"/>
            </a:endParaRPr>
          </a:p>
        </p:txBody>
      </p:sp>
      <p:sp>
        <p:nvSpPr>
          <p:cNvPr id="75" name="Google Shape;75;p14"/>
          <p:cNvSpPr/>
          <p:nvPr/>
        </p:nvSpPr>
        <p:spPr>
          <a:xfrm>
            <a:off x="9883919" y="2"/>
            <a:ext cx="2254928" cy="3141557"/>
          </a:xfrm>
          <a:custGeom>
            <a:rect b="b" l="l" r="r" t="t"/>
            <a:pathLst>
              <a:path extrusionOk="0" h="3141557" w="2254928">
                <a:moveTo>
                  <a:pt x="0" y="0"/>
                </a:moveTo>
                <a:lnTo>
                  <a:pt x="2080472" y="0"/>
                </a:lnTo>
                <a:lnTo>
                  <a:pt x="2154269" y="202607"/>
                </a:lnTo>
                <a:cubicBezTo>
                  <a:pt x="2219730" y="414134"/>
                  <a:pt x="2254928" y="638939"/>
                  <a:pt x="2254928" y="871976"/>
                </a:cubicBezTo>
                <a:cubicBezTo>
                  <a:pt x="2254928" y="2045607"/>
                  <a:pt x="1374977" y="3005515"/>
                  <a:pt x="231934" y="3128339"/>
                </a:cubicBezTo>
                <a:lnTo>
                  <a:pt x="19" y="3141557"/>
                </a:lnTo>
                <a:lnTo>
                  <a:pt x="0" y="3141557"/>
                </a:lnTo>
                <a:lnTo>
                  <a:pt x="0" y="2729990"/>
                </a:lnTo>
                <a:lnTo>
                  <a:pt x="0" y="2344136"/>
                </a:lnTo>
                <a:lnTo>
                  <a:pt x="0" y="1983167"/>
                </a:lnTo>
                <a:lnTo>
                  <a:pt x="0" y="1646252"/>
                </a:lnTo>
                <a:lnTo>
                  <a:pt x="0" y="1332565"/>
                </a:lnTo>
                <a:lnTo>
                  <a:pt x="0" y="1041273"/>
                </a:lnTo>
                <a:lnTo>
                  <a:pt x="0" y="771549"/>
                </a:lnTo>
                <a:lnTo>
                  <a:pt x="0" y="522561"/>
                </a:lnTo>
                <a:lnTo>
                  <a:pt x="0" y="293482"/>
                </a:lnTo>
                <a:lnTo>
                  <a:pt x="0" y="83481"/>
                </a:lnTo>
                <a:close/>
              </a:path>
            </a:pathLst>
          </a:custGeom>
          <a:solidFill>
            <a:schemeClr val="accent6"/>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EB Garamond"/>
              <a:ea typeface="EB Garamond"/>
              <a:cs typeface="EB Garamond"/>
              <a:sym typeface="EB Garamond"/>
            </a:endParaRPr>
          </a:p>
        </p:txBody>
      </p:sp>
      <p:sp>
        <p:nvSpPr>
          <p:cNvPr id="76" name="Google Shape;76;p14"/>
          <p:cNvSpPr/>
          <p:nvPr/>
        </p:nvSpPr>
        <p:spPr>
          <a:xfrm>
            <a:off x="8395730" y="2"/>
            <a:ext cx="2959203" cy="2352793"/>
          </a:xfrm>
          <a:custGeom>
            <a:rect b="b" l="l" r="r" t="t"/>
            <a:pathLst>
              <a:path extrusionOk="0" h="2352793" w="2959203">
                <a:moveTo>
                  <a:pt x="289830" y="0"/>
                </a:moveTo>
                <a:lnTo>
                  <a:pt x="2669374" y="0"/>
                </a:lnTo>
                <a:lnTo>
                  <a:pt x="2706511" y="49584"/>
                </a:lnTo>
                <a:cubicBezTo>
                  <a:pt x="2839459" y="246061"/>
                  <a:pt x="2926309" y="476187"/>
                  <a:pt x="2951565" y="724493"/>
                </a:cubicBezTo>
                <a:lnTo>
                  <a:pt x="2959203" y="875514"/>
                </a:lnTo>
                <a:lnTo>
                  <a:pt x="2959203" y="875554"/>
                </a:lnTo>
                <a:lnTo>
                  <a:pt x="2951565" y="1026575"/>
                </a:lnTo>
                <a:cubicBezTo>
                  <a:pt x="2875795" y="1771492"/>
                  <a:pt x="2245691" y="2352793"/>
                  <a:pt x="1479602" y="2352793"/>
                </a:cubicBezTo>
                <a:cubicBezTo>
                  <a:pt x="662440" y="2352793"/>
                  <a:pt x="0" y="1691401"/>
                  <a:pt x="0" y="875534"/>
                </a:cubicBezTo>
                <a:cubicBezTo>
                  <a:pt x="0" y="569583"/>
                  <a:pt x="93156" y="285356"/>
                  <a:pt x="252694" y="49584"/>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EB Garamond"/>
              <a:ea typeface="EB Garamond"/>
              <a:cs typeface="EB Garamond"/>
              <a:sym typeface="EB Garamond"/>
            </a:endParaRPr>
          </a:p>
        </p:txBody>
      </p:sp>
      <p:sp>
        <p:nvSpPr>
          <p:cNvPr id="77" name="Google Shape;77;p14"/>
          <p:cNvSpPr/>
          <p:nvPr/>
        </p:nvSpPr>
        <p:spPr>
          <a:xfrm>
            <a:off x="1390854" y="3130662"/>
            <a:ext cx="3106248" cy="3748831"/>
          </a:xfrm>
          <a:custGeom>
            <a:rect b="b" l="l" r="r" t="t"/>
            <a:pathLst>
              <a:path extrusionOk="0" h="3748831" w="3106248">
                <a:moveTo>
                  <a:pt x="0" y="0"/>
                </a:moveTo>
                <a:lnTo>
                  <a:pt x="3106248" y="3748831"/>
                </a:lnTo>
                <a:lnTo>
                  <a:pt x="0" y="3748831"/>
                </a:lnTo>
                <a:close/>
              </a:path>
            </a:pathLst>
          </a:custGeom>
          <a:solidFill>
            <a:schemeClr val="accent2">
              <a:alpha val="97647"/>
            </a:schemeClr>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EB Garamond"/>
              <a:ea typeface="EB Garamond"/>
              <a:cs typeface="EB Garamond"/>
              <a:sym typeface="EB Garamond"/>
            </a:endParaRPr>
          </a:p>
        </p:txBody>
      </p:sp>
      <p:sp>
        <p:nvSpPr>
          <p:cNvPr id="78" name="Google Shape;78;p14"/>
          <p:cNvSpPr/>
          <p:nvPr/>
        </p:nvSpPr>
        <p:spPr>
          <a:xfrm>
            <a:off x="0" y="3130661"/>
            <a:ext cx="1400640" cy="3748832"/>
          </a:xfrm>
          <a:custGeom>
            <a:rect b="b" l="l" r="r" t="t"/>
            <a:pathLst>
              <a:path extrusionOk="0" h="3748832" w="1400640">
                <a:moveTo>
                  <a:pt x="1400640" y="0"/>
                </a:moveTo>
                <a:lnTo>
                  <a:pt x="1400640" y="3748832"/>
                </a:lnTo>
                <a:lnTo>
                  <a:pt x="0" y="3748832"/>
                </a:lnTo>
                <a:lnTo>
                  <a:pt x="0" y="1684743"/>
                </a:lnTo>
                <a:close/>
              </a:path>
            </a:pathLst>
          </a:custGeom>
          <a:solidFill>
            <a:schemeClr val="accent3"/>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EB Garamond"/>
              <a:ea typeface="EB Garamond"/>
              <a:cs typeface="EB Garamond"/>
              <a:sym typeface="EB Garamond"/>
            </a:endParaRPr>
          </a:p>
        </p:txBody>
      </p:sp>
      <p:sp>
        <p:nvSpPr>
          <p:cNvPr id="79" name="Google Shape;79;p14"/>
          <p:cNvSpPr txBox="1"/>
          <p:nvPr>
            <p:ph type="title"/>
          </p:nvPr>
        </p:nvSpPr>
        <p:spPr>
          <a:xfrm>
            <a:off x="2895600" y="3776472"/>
            <a:ext cx="6400800" cy="768096"/>
          </a:xfrm>
          <a:prstGeom prst="rect">
            <a:avLst/>
          </a:prstGeom>
          <a:noFill/>
          <a:ln>
            <a:noFill/>
          </a:ln>
        </p:spPr>
        <p:txBody>
          <a:bodyPr anchorCtr="0" anchor="t" bIns="45700" lIns="91425" spcFirstLastPara="1" rIns="91425" wrap="square" tIns="45700">
            <a:noAutofit/>
          </a:bodyPr>
          <a:lstStyle>
            <a:lvl1pPr lvl="0" algn="ctr">
              <a:lnSpc>
                <a:spcPct val="100000"/>
              </a:lnSpc>
              <a:spcBef>
                <a:spcPts val="0"/>
              </a:spcBef>
              <a:spcAft>
                <a:spcPts val="0"/>
              </a:spcAft>
              <a:buClr>
                <a:schemeClr val="accent6"/>
              </a:buClr>
              <a:buSzPts val="4400"/>
              <a:buFont typeface="Arial Black"/>
              <a:buNone/>
              <a:defRPr sz="44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0" name="Google Shape;80;p14"/>
          <p:cNvSpPr txBox="1"/>
          <p:nvPr>
            <p:ph idx="1" type="body"/>
          </p:nvPr>
        </p:nvSpPr>
        <p:spPr>
          <a:xfrm>
            <a:off x="2895600" y="4718304"/>
            <a:ext cx="6400800" cy="512064"/>
          </a:xfrm>
          <a:prstGeom prst="rect">
            <a:avLst/>
          </a:prstGeom>
          <a:noFill/>
          <a:ln>
            <a:noFill/>
          </a:ln>
        </p:spPr>
        <p:txBody>
          <a:bodyPr anchorCtr="0" anchor="t" bIns="0" lIns="0" spcFirstLastPara="1" rIns="0" wrap="square" tIns="0">
            <a:noAutofit/>
          </a:bodyPr>
          <a:lstStyle>
            <a:lvl1pPr indent="-228600" lvl="0" marL="457200" algn="ctr">
              <a:lnSpc>
                <a:spcPct val="100000"/>
              </a:lnSpc>
              <a:spcBef>
                <a:spcPts val="0"/>
              </a:spcBef>
              <a:spcAft>
                <a:spcPts val="0"/>
              </a:spcAft>
              <a:buClr>
                <a:schemeClr val="accent6"/>
              </a:buClr>
              <a:buSzPts val="2400"/>
              <a:buNone/>
              <a:defRPr sz="2400">
                <a:solidFill>
                  <a:schemeClr val="accent6"/>
                </a:solidFill>
              </a:defRPr>
            </a:lvl1pPr>
            <a:lvl2pPr indent="-228600" lvl="1" marL="914400" algn="l">
              <a:lnSpc>
                <a:spcPct val="100000"/>
              </a:lnSpc>
              <a:spcBef>
                <a:spcPts val="360"/>
              </a:spcBef>
              <a:spcAft>
                <a:spcPts val="0"/>
              </a:spcAft>
              <a:buClr>
                <a:srgbClr val="888888"/>
              </a:buClr>
              <a:buSzPts val="2000"/>
              <a:buNone/>
              <a:defRPr sz="2000">
                <a:solidFill>
                  <a:srgbClr val="888888"/>
                </a:solidFill>
              </a:defRPr>
            </a:lvl2pPr>
            <a:lvl3pPr indent="-228600" lvl="2" marL="1371600" algn="l">
              <a:lnSpc>
                <a:spcPct val="100000"/>
              </a:lnSpc>
              <a:spcBef>
                <a:spcPts val="360"/>
              </a:spcBef>
              <a:spcAft>
                <a:spcPts val="0"/>
              </a:spcAft>
              <a:buClr>
                <a:srgbClr val="888888"/>
              </a:buClr>
              <a:buSzPts val="1800"/>
              <a:buNone/>
              <a:defRPr sz="1800">
                <a:solidFill>
                  <a:srgbClr val="888888"/>
                </a:solidFill>
              </a:defRPr>
            </a:lvl3pPr>
            <a:lvl4pPr indent="-228600" lvl="3" marL="1828800" algn="l">
              <a:lnSpc>
                <a:spcPct val="100000"/>
              </a:lnSpc>
              <a:spcBef>
                <a:spcPts val="360"/>
              </a:spcBef>
              <a:spcAft>
                <a:spcPts val="0"/>
              </a:spcAft>
              <a:buClr>
                <a:srgbClr val="888888"/>
              </a:buClr>
              <a:buSzPts val="1600"/>
              <a:buNone/>
              <a:defRPr sz="1600">
                <a:solidFill>
                  <a:srgbClr val="888888"/>
                </a:solidFill>
              </a:defRPr>
            </a:lvl4pPr>
            <a:lvl5pPr indent="-228600" lvl="4" marL="2286000" algn="l">
              <a:lnSpc>
                <a:spcPct val="100000"/>
              </a:lnSpc>
              <a:spcBef>
                <a:spcPts val="360"/>
              </a:spcBef>
              <a:spcAft>
                <a:spcPts val="0"/>
              </a:spcAft>
              <a:buClr>
                <a:srgbClr val="888888"/>
              </a:buClr>
              <a:buSzPts val="1600"/>
              <a:buNone/>
              <a:defRPr sz="1600">
                <a:solidFill>
                  <a:srgbClr val="888888"/>
                </a:solidFill>
              </a:defRPr>
            </a:lvl5pPr>
            <a:lvl6pPr indent="-228600" lvl="5" marL="2743200" algn="l">
              <a:lnSpc>
                <a:spcPct val="90000"/>
              </a:lnSpc>
              <a:spcBef>
                <a:spcPts val="500"/>
              </a:spcBef>
              <a:spcAft>
                <a:spcPts val="0"/>
              </a:spcAft>
              <a:buClr>
                <a:srgbClr val="888888"/>
              </a:buClr>
              <a:buSzPts val="1600"/>
              <a:buNone/>
              <a:defRPr sz="1600">
                <a:solidFill>
                  <a:srgbClr val="888888"/>
                </a:solidFill>
              </a:defRPr>
            </a:lvl6pPr>
            <a:lvl7pPr indent="-228600" lvl="6" marL="3200400" algn="l">
              <a:lnSpc>
                <a:spcPct val="90000"/>
              </a:lnSpc>
              <a:spcBef>
                <a:spcPts val="500"/>
              </a:spcBef>
              <a:spcAft>
                <a:spcPts val="0"/>
              </a:spcAft>
              <a:buClr>
                <a:srgbClr val="888888"/>
              </a:buClr>
              <a:buSzPts val="1600"/>
              <a:buNone/>
              <a:defRPr sz="1600">
                <a:solidFill>
                  <a:srgbClr val="888888"/>
                </a:solidFill>
              </a:defRPr>
            </a:lvl7pPr>
            <a:lvl8pPr indent="-228600" lvl="7" marL="3657600" algn="l">
              <a:lnSpc>
                <a:spcPct val="90000"/>
              </a:lnSpc>
              <a:spcBef>
                <a:spcPts val="500"/>
              </a:spcBef>
              <a:spcAft>
                <a:spcPts val="0"/>
              </a:spcAft>
              <a:buClr>
                <a:srgbClr val="888888"/>
              </a:buClr>
              <a:buSzPts val="1600"/>
              <a:buNone/>
              <a:defRPr sz="1600">
                <a:solidFill>
                  <a:srgbClr val="888888"/>
                </a:solidFill>
              </a:defRPr>
            </a:lvl8pPr>
            <a:lvl9pPr indent="-228600" lvl="8" marL="4114800" algn="l">
              <a:lnSpc>
                <a:spcPct val="90000"/>
              </a:lnSpc>
              <a:spcBef>
                <a:spcPts val="500"/>
              </a:spcBef>
              <a:spcAft>
                <a:spcPts val="0"/>
              </a:spcAft>
              <a:buClr>
                <a:srgbClr val="888888"/>
              </a:buClr>
              <a:buSzPts val="1600"/>
              <a:buNone/>
              <a:defRPr sz="1600">
                <a:solidFill>
                  <a:srgbClr val="888888"/>
                </a:solidFill>
              </a:defRPr>
            </a:lvl9pPr>
          </a:lstStyl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Quote">
  <p:cSld name="Quote">
    <p:spTree>
      <p:nvGrpSpPr>
        <p:cNvPr id="81" name="Shape 81"/>
        <p:cNvGrpSpPr/>
        <p:nvPr/>
      </p:nvGrpSpPr>
      <p:grpSpPr>
        <a:xfrm>
          <a:off x="0" y="0"/>
          <a:ext cx="0" cy="0"/>
          <a:chOff x="0" y="0"/>
          <a:chExt cx="0" cy="0"/>
        </a:xfrm>
      </p:grpSpPr>
      <p:sp>
        <p:nvSpPr>
          <p:cNvPr id="82" name="Google Shape;82;p15"/>
          <p:cNvSpPr txBox="1"/>
          <p:nvPr>
            <p:ph type="title"/>
          </p:nvPr>
        </p:nvSpPr>
        <p:spPr>
          <a:xfrm>
            <a:off x="4389120" y="2395728"/>
            <a:ext cx="7013448" cy="1627632"/>
          </a:xfrm>
          <a:prstGeom prst="rect">
            <a:avLst/>
          </a:prstGeom>
          <a:noFill/>
          <a:ln>
            <a:noFill/>
          </a:ln>
        </p:spPr>
        <p:txBody>
          <a:bodyPr anchorCtr="0" anchor="t" bIns="0" lIns="0" spcFirstLastPara="1" rIns="0" wrap="square" tIns="0">
            <a:noAutofit/>
          </a:bodyPr>
          <a:lstStyle>
            <a:lvl1pPr lvl="0" algn="l">
              <a:lnSpc>
                <a:spcPct val="100000"/>
              </a:lnSpc>
              <a:spcBef>
                <a:spcPts val="0"/>
              </a:spcBef>
              <a:spcAft>
                <a:spcPts val="0"/>
              </a:spcAft>
              <a:buClr>
                <a:schemeClr val="accent6"/>
              </a:buClr>
              <a:buSzPts val="3300"/>
              <a:buFont typeface="Arial"/>
              <a:buNone/>
              <a:defRPr b="1" sz="3300">
                <a:latin typeface="Arial"/>
                <a:ea typeface="Arial"/>
                <a:cs typeface="Arial"/>
                <a:sym typeface="Aria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3" name="Google Shape;83;p15"/>
          <p:cNvSpPr txBox="1"/>
          <p:nvPr>
            <p:ph idx="1" type="body"/>
          </p:nvPr>
        </p:nvSpPr>
        <p:spPr>
          <a:xfrm>
            <a:off x="3611880" y="1984248"/>
            <a:ext cx="768096" cy="1627632"/>
          </a:xfrm>
          <a:prstGeom prst="rect">
            <a:avLst/>
          </a:prstGeom>
          <a:noFill/>
          <a:ln>
            <a:noFill/>
          </a:ln>
        </p:spPr>
        <p:txBody>
          <a:bodyPr anchorCtr="0" anchor="t" bIns="54850" lIns="91425" spcFirstLastPara="1" rIns="91425" wrap="square" tIns="45700">
            <a:noAutofit/>
          </a:bodyPr>
          <a:lstStyle>
            <a:lvl1pPr indent="-228600" lvl="0" marL="457200" algn="l">
              <a:lnSpc>
                <a:spcPct val="100000"/>
              </a:lnSpc>
              <a:spcBef>
                <a:spcPts val="360"/>
              </a:spcBef>
              <a:spcAft>
                <a:spcPts val="0"/>
              </a:spcAft>
              <a:buClr>
                <a:schemeClr val="accent6"/>
              </a:buClr>
              <a:buSzPts val="10000"/>
              <a:buNone/>
              <a:defRPr b="1" sz="10000"/>
            </a:lvl1pPr>
            <a:lvl2pPr indent="-342900" lvl="1" marL="914400" algn="l">
              <a:lnSpc>
                <a:spcPct val="100000"/>
              </a:lnSpc>
              <a:spcBef>
                <a:spcPts val="360"/>
              </a:spcBef>
              <a:spcAft>
                <a:spcPts val="0"/>
              </a:spcAft>
              <a:buClr>
                <a:schemeClr val="accent6"/>
              </a:buClr>
              <a:buSzPts val="1800"/>
              <a:buChar char="•"/>
              <a:defRPr/>
            </a:lvl2pPr>
            <a:lvl3pPr indent="-342900" lvl="2" marL="1371600" algn="l">
              <a:lnSpc>
                <a:spcPct val="100000"/>
              </a:lnSpc>
              <a:spcBef>
                <a:spcPts val="360"/>
              </a:spcBef>
              <a:spcAft>
                <a:spcPts val="0"/>
              </a:spcAft>
              <a:buClr>
                <a:schemeClr val="accent6"/>
              </a:buClr>
              <a:buSzPts val="1800"/>
              <a:buChar char="•"/>
              <a:defRPr/>
            </a:lvl3pPr>
            <a:lvl4pPr indent="-342900" lvl="3" marL="1828800" algn="l">
              <a:lnSpc>
                <a:spcPct val="100000"/>
              </a:lnSpc>
              <a:spcBef>
                <a:spcPts val="360"/>
              </a:spcBef>
              <a:spcAft>
                <a:spcPts val="0"/>
              </a:spcAft>
              <a:buClr>
                <a:schemeClr val="accent6"/>
              </a:buClr>
              <a:buSzPts val="1800"/>
              <a:buChar char="•"/>
              <a:defRPr/>
            </a:lvl4pPr>
            <a:lvl5pPr indent="-342900" lvl="4" marL="2286000" algn="l">
              <a:lnSpc>
                <a:spcPct val="100000"/>
              </a:lnSpc>
              <a:spcBef>
                <a:spcPts val="360"/>
              </a:spcBef>
              <a:spcAft>
                <a:spcPts val="0"/>
              </a:spcAft>
              <a:buClr>
                <a:schemeClr val="accent6"/>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84" name="Google Shape;84;p15"/>
          <p:cNvSpPr txBox="1"/>
          <p:nvPr>
            <p:ph idx="2" type="body"/>
          </p:nvPr>
        </p:nvSpPr>
        <p:spPr>
          <a:xfrm>
            <a:off x="4389120" y="4308475"/>
            <a:ext cx="3932238" cy="588963"/>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360"/>
              </a:spcBef>
              <a:spcAft>
                <a:spcPts val="0"/>
              </a:spcAft>
              <a:buClr>
                <a:schemeClr val="accent6"/>
              </a:buClr>
              <a:buSzPts val="2400"/>
              <a:buNone/>
              <a:defRPr sz="2400"/>
            </a:lvl1pPr>
            <a:lvl2pPr indent="-342900" lvl="1" marL="914400" algn="l">
              <a:lnSpc>
                <a:spcPct val="100000"/>
              </a:lnSpc>
              <a:spcBef>
                <a:spcPts val="360"/>
              </a:spcBef>
              <a:spcAft>
                <a:spcPts val="0"/>
              </a:spcAft>
              <a:buClr>
                <a:schemeClr val="accent6"/>
              </a:buClr>
              <a:buSzPts val="1800"/>
              <a:buChar char="•"/>
              <a:defRPr/>
            </a:lvl2pPr>
            <a:lvl3pPr indent="-342900" lvl="2" marL="1371600" algn="l">
              <a:lnSpc>
                <a:spcPct val="100000"/>
              </a:lnSpc>
              <a:spcBef>
                <a:spcPts val="360"/>
              </a:spcBef>
              <a:spcAft>
                <a:spcPts val="0"/>
              </a:spcAft>
              <a:buClr>
                <a:schemeClr val="accent6"/>
              </a:buClr>
              <a:buSzPts val="1800"/>
              <a:buChar char="•"/>
              <a:defRPr/>
            </a:lvl3pPr>
            <a:lvl4pPr indent="-342900" lvl="3" marL="1828800" algn="l">
              <a:lnSpc>
                <a:spcPct val="100000"/>
              </a:lnSpc>
              <a:spcBef>
                <a:spcPts val="360"/>
              </a:spcBef>
              <a:spcAft>
                <a:spcPts val="0"/>
              </a:spcAft>
              <a:buClr>
                <a:schemeClr val="accent6"/>
              </a:buClr>
              <a:buSzPts val="1800"/>
              <a:buChar char="•"/>
              <a:defRPr/>
            </a:lvl4pPr>
            <a:lvl5pPr indent="-342900" lvl="4" marL="2286000" algn="l">
              <a:lnSpc>
                <a:spcPct val="100000"/>
              </a:lnSpc>
              <a:spcBef>
                <a:spcPts val="360"/>
              </a:spcBef>
              <a:spcAft>
                <a:spcPts val="0"/>
              </a:spcAft>
              <a:buClr>
                <a:schemeClr val="accent6"/>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85" name="Google Shape;85;p15"/>
          <p:cNvSpPr txBox="1"/>
          <p:nvPr>
            <p:ph idx="3" type="body"/>
          </p:nvPr>
        </p:nvSpPr>
        <p:spPr>
          <a:xfrm>
            <a:off x="9500616" y="3209544"/>
            <a:ext cx="768096" cy="1627632"/>
          </a:xfrm>
          <a:prstGeom prst="rect">
            <a:avLst/>
          </a:prstGeom>
          <a:noFill/>
          <a:ln>
            <a:noFill/>
          </a:ln>
        </p:spPr>
        <p:txBody>
          <a:bodyPr anchorCtr="0" anchor="t" bIns="54850" lIns="91425" spcFirstLastPara="1" rIns="91425" wrap="square" tIns="45700">
            <a:noAutofit/>
          </a:bodyPr>
          <a:lstStyle>
            <a:lvl1pPr indent="-228600" lvl="0" marL="457200" algn="l">
              <a:lnSpc>
                <a:spcPct val="100000"/>
              </a:lnSpc>
              <a:spcBef>
                <a:spcPts val="360"/>
              </a:spcBef>
              <a:spcAft>
                <a:spcPts val="0"/>
              </a:spcAft>
              <a:buClr>
                <a:schemeClr val="accent6"/>
              </a:buClr>
              <a:buSzPts val="10000"/>
              <a:buNone/>
              <a:defRPr b="1" sz="10000"/>
            </a:lvl1pPr>
            <a:lvl2pPr indent="-342900" lvl="1" marL="914400" algn="l">
              <a:lnSpc>
                <a:spcPct val="100000"/>
              </a:lnSpc>
              <a:spcBef>
                <a:spcPts val="360"/>
              </a:spcBef>
              <a:spcAft>
                <a:spcPts val="0"/>
              </a:spcAft>
              <a:buClr>
                <a:schemeClr val="accent6"/>
              </a:buClr>
              <a:buSzPts val="1800"/>
              <a:buChar char="•"/>
              <a:defRPr/>
            </a:lvl2pPr>
            <a:lvl3pPr indent="-342900" lvl="2" marL="1371600" algn="l">
              <a:lnSpc>
                <a:spcPct val="100000"/>
              </a:lnSpc>
              <a:spcBef>
                <a:spcPts val="360"/>
              </a:spcBef>
              <a:spcAft>
                <a:spcPts val="0"/>
              </a:spcAft>
              <a:buClr>
                <a:schemeClr val="accent6"/>
              </a:buClr>
              <a:buSzPts val="1800"/>
              <a:buChar char="•"/>
              <a:defRPr/>
            </a:lvl3pPr>
            <a:lvl4pPr indent="-342900" lvl="3" marL="1828800" algn="l">
              <a:lnSpc>
                <a:spcPct val="100000"/>
              </a:lnSpc>
              <a:spcBef>
                <a:spcPts val="360"/>
              </a:spcBef>
              <a:spcAft>
                <a:spcPts val="0"/>
              </a:spcAft>
              <a:buClr>
                <a:schemeClr val="accent6"/>
              </a:buClr>
              <a:buSzPts val="1800"/>
              <a:buChar char="•"/>
              <a:defRPr/>
            </a:lvl4pPr>
            <a:lvl5pPr indent="-342900" lvl="4" marL="2286000" algn="l">
              <a:lnSpc>
                <a:spcPct val="100000"/>
              </a:lnSpc>
              <a:spcBef>
                <a:spcPts val="360"/>
              </a:spcBef>
              <a:spcAft>
                <a:spcPts val="0"/>
              </a:spcAft>
              <a:buClr>
                <a:schemeClr val="accent6"/>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descr="preencoded.png" id="86" name="Google Shape;86;p15"/>
          <p:cNvSpPr/>
          <p:nvPr/>
        </p:nvSpPr>
        <p:spPr>
          <a:xfrm>
            <a:off x="-7117" y="0"/>
            <a:ext cx="2550985" cy="6858000"/>
          </a:xfrm>
          <a:custGeom>
            <a:rect b="b" l="l" r="r" t="t"/>
            <a:pathLst>
              <a:path extrusionOk="0" h="6858000" w="2550985">
                <a:moveTo>
                  <a:pt x="2550985" y="0"/>
                </a:moveTo>
                <a:lnTo>
                  <a:pt x="0" y="0"/>
                </a:lnTo>
                <a:lnTo>
                  <a:pt x="0" y="6858000"/>
                </a:lnTo>
                <a:lnTo>
                  <a:pt x="2550985" y="6858000"/>
                </a:lnTo>
                <a:lnTo>
                  <a:pt x="2550985" y="0"/>
                </a:lnTo>
                <a:close/>
              </a:path>
            </a:pathLst>
          </a:custGeom>
          <a:solidFill>
            <a:schemeClr val="accent4"/>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EB Garamond"/>
              <a:ea typeface="EB Garamond"/>
              <a:cs typeface="EB Garamond"/>
              <a:sym typeface="EB Garamond"/>
            </a:endParaRPr>
          </a:p>
        </p:txBody>
      </p:sp>
      <p:sp>
        <p:nvSpPr>
          <p:cNvPr id="87" name="Google Shape;87;p15"/>
          <p:cNvSpPr/>
          <p:nvPr/>
        </p:nvSpPr>
        <p:spPr>
          <a:xfrm>
            <a:off x="-9415" y="0"/>
            <a:ext cx="2548591" cy="2555628"/>
          </a:xfrm>
          <a:custGeom>
            <a:rect b="b" l="l" r="r" t="t"/>
            <a:pathLst>
              <a:path extrusionOk="0" h="2555628" w="2548591">
                <a:moveTo>
                  <a:pt x="138643" y="1"/>
                </a:moveTo>
                <a:lnTo>
                  <a:pt x="163874" y="1"/>
                </a:lnTo>
                <a:cubicBezTo>
                  <a:pt x="163874" y="1318576"/>
                  <a:pt x="1233644" y="2391168"/>
                  <a:pt x="2548463" y="2391168"/>
                </a:cubicBezTo>
                <a:lnTo>
                  <a:pt x="2548463" y="2416472"/>
                </a:lnTo>
                <a:lnTo>
                  <a:pt x="2548590" y="2416600"/>
                </a:lnTo>
                <a:cubicBezTo>
                  <a:pt x="1219755" y="2416600"/>
                  <a:pt x="138643" y="1332503"/>
                  <a:pt x="138643" y="1"/>
                </a:cubicBezTo>
                <a:close/>
                <a:moveTo>
                  <a:pt x="0" y="1"/>
                </a:moveTo>
                <a:lnTo>
                  <a:pt x="25231" y="1"/>
                </a:lnTo>
                <a:cubicBezTo>
                  <a:pt x="25231" y="1395244"/>
                  <a:pt x="1157188" y="2530324"/>
                  <a:pt x="2548591" y="2530324"/>
                </a:cubicBezTo>
                <a:lnTo>
                  <a:pt x="2548591" y="2555628"/>
                </a:lnTo>
                <a:cubicBezTo>
                  <a:pt x="1143299" y="2555628"/>
                  <a:pt x="0" y="1409172"/>
                  <a:pt x="0" y="1"/>
                </a:cubicBezTo>
                <a:close/>
                <a:moveTo>
                  <a:pt x="277411" y="1"/>
                </a:moveTo>
                <a:lnTo>
                  <a:pt x="302642" y="1"/>
                </a:lnTo>
                <a:cubicBezTo>
                  <a:pt x="302642" y="1241907"/>
                  <a:pt x="1310229" y="2252147"/>
                  <a:pt x="2548582" y="2252147"/>
                </a:cubicBezTo>
                <a:lnTo>
                  <a:pt x="2548582" y="2277444"/>
                </a:lnTo>
                <a:cubicBezTo>
                  <a:pt x="1296205" y="2277444"/>
                  <a:pt x="277411" y="1255835"/>
                  <a:pt x="277411" y="1"/>
                </a:cubicBezTo>
                <a:close/>
                <a:moveTo>
                  <a:pt x="416054" y="1"/>
                </a:moveTo>
                <a:lnTo>
                  <a:pt x="441285" y="1"/>
                </a:lnTo>
                <a:cubicBezTo>
                  <a:pt x="441285" y="1165111"/>
                  <a:pt x="1386559" y="2113119"/>
                  <a:pt x="2548589" y="2113119"/>
                </a:cubicBezTo>
                <a:lnTo>
                  <a:pt x="2548589" y="2138423"/>
                </a:lnTo>
                <a:cubicBezTo>
                  <a:pt x="1372670" y="2138423"/>
                  <a:pt x="416054" y="1179166"/>
                  <a:pt x="416054" y="1"/>
                </a:cubicBezTo>
                <a:close/>
                <a:moveTo>
                  <a:pt x="554698" y="1"/>
                </a:moveTo>
                <a:lnTo>
                  <a:pt x="579930" y="1"/>
                </a:lnTo>
                <a:cubicBezTo>
                  <a:pt x="579930" y="1088442"/>
                  <a:pt x="1463017" y="1973963"/>
                  <a:pt x="2548462" y="1973963"/>
                </a:cubicBezTo>
                <a:lnTo>
                  <a:pt x="2548462" y="1999267"/>
                </a:lnTo>
                <a:lnTo>
                  <a:pt x="2548589" y="1999394"/>
                </a:lnTo>
                <a:cubicBezTo>
                  <a:pt x="1449127" y="1999394"/>
                  <a:pt x="554698" y="1102497"/>
                  <a:pt x="554698" y="1"/>
                </a:cubicBezTo>
                <a:close/>
                <a:moveTo>
                  <a:pt x="693468" y="0"/>
                </a:moveTo>
                <a:lnTo>
                  <a:pt x="718701" y="0"/>
                </a:lnTo>
                <a:cubicBezTo>
                  <a:pt x="718701" y="1011773"/>
                  <a:pt x="1539602" y="1834942"/>
                  <a:pt x="2548583" y="1834942"/>
                </a:cubicBezTo>
                <a:lnTo>
                  <a:pt x="2548583" y="1860239"/>
                </a:lnTo>
                <a:cubicBezTo>
                  <a:pt x="1525706" y="1860239"/>
                  <a:pt x="693468" y="1025701"/>
                  <a:pt x="693468" y="0"/>
                </a:cubicBezTo>
                <a:close/>
                <a:moveTo>
                  <a:pt x="832112" y="0"/>
                </a:moveTo>
                <a:lnTo>
                  <a:pt x="857340" y="0"/>
                </a:lnTo>
                <a:cubicBezTo>
                  <a:pt x="857340" y="935105"/>
                  <a:pt x="1616059" y="1695913"/>
                  <a:pt x="2548582" y="1695913"/>
                </a:cubicBezTo>
                <a:lnTo>
                  <a:pt x="2548582" y="1721210"/>
                </a:lnTo>
                <a:cubicBezTo>
                  <a:pt x="1602170" y="1721210"/>
                  <a:pt x="832112" y="949032"/>
                  <a:pt x="832112" y="0"/>
                </a:cubicBezTo>
                <a:close/>
                <a:moveTo>
                  <a:pt x="970758" y="0"/>
                </a:moveTo>
                <a:lnTo>
                  <a:pt x="995986" y="0"/>
                </a:lnTo>
                <a:cubicBezTo>
                  <a:pt x="995986" y="858436"/>
                  <a:pt x="1692391" y="1556758"/>
                  <a:pt x="2548463" y="1556758"/>
                </a:cubicBezTo>
                <a:lnTo>
                  <a:pt x="2548463" y="1582062"/>
                </a:lnTo>
                <a:lnTo>
                  <a:pt x="2548590" y="1582189"/>
                </a:lnTo>
                <a:cubicBezTo>
                  <a:pt x="1678628" y="1582189"/>
                  <a:pt x="970758" y="872491"/>
                  <a:pt x="970758" y="0"/>
                </a:cubicBezTo>
                <a:close/>
                <a:moveTo>
                  <a:pt x="1109529" y="0"/>
                </a:moveTo>
                <a:lnTo>
                  <a:pt x="1134764" y="0"/>
                </a:lnTo>
                <a:cubicBezTo>
                  <a:pt x="1134764" y="781767"/>
                  <a:pt x="1768975" y="1417736"/>
                  <a:pt x="2548589" y="1417736"/>
                </a:cubicBezTo>
                <a:lnTo>
                  <a:pt x="2548589" y="1443033"/>
                </a:lnTo>
                <a:cubicBezTo>
                  <a:pt x="1755086" y="1443033"/>
                  <a:pt x="1109529" y="795695"/>
                  <a:pt x="1109529" y="0"/>
                </a:cubicBezTo>
                <a:close/>
                <a:moveTo>
                  <a:pt x="1248168" y="0"/>
                </a:moveTo>
                <a:lnTo>
                  <a:pt x="1273396" y="0"/>
                </a:lnTo>
                <a:cubicBezTo>
                  <a:pt x="1273396" y="705097"/>
                  <a:pt x="1845433" y="1278708"/>
                  <a:pt x="2548583" y="1278708"/>
                </a:cubicBezTo>
                <a:lnTo>
                  <a:pt x="2548583" y="1304005"/>
                </a:lnTo>
                <a:cubicBezTo>
                  <a:pt x="1831537" y="1304005"/>
                  <a:pt x="1248168" y="719026"/>
                  <a:pt x="1248168" y="0"/>
                </a:cubicBezTo>
                <a:close/>
                <a:moveTo>
                  <a:pt x="1386813" y="0"/>
                </a:moveTo>
                <a:lnTo>
                  <a:pt x="1412041" y="0"/>
                </a:lnTo>
                <a:cubicBezTo>
                  <a:pt x="1412041" y="628428"/>
                  <a:pt x="1921890" y="1139552"/>
                  <a:pt x="2548589" y="1139552"/>
                </a:cubicBezTo>
                <a:lnTo>
                  <a:pt x="2548589" y="1164857"/>
                </a:lnTo>
                <a:lnTo>
                  <a:pt x="2548589" y="1164984"/>
                </a:lnTo>
                <a:cubicBezTo>
                  <a:pt x="1908001" y="1164984"/>
                  <a:pt x="1386813" y="642356"/>
                  <a:pt x="1386813" y="0"/>
                </a:cubicBezTo>
                <a:close/>
                <a:moveTo>
                  <a:pt x="1525579" y="0"/>
                </a:moveTo>
                <a:lnTo>
                  <a:pt x="1550814" y="0"/>
                </a:lnTo>
                <a:cubicBezTo>
                  <a:pt x="1550814" y="551759"/>
                  <a:pt x="1998468" y="1000531"/>
                  <a:pt x="2548583" y="1000531"/>
                </a:cubicBezTo>
                <a:lnTo>
                  <a:pt x="2548583" y="1025828"/>
                </a:lnTo>
                <a:cubicBezTo>
                  <a:pt x="1984452" y="1025828"/>
                  <a:pt x="1525579" y="565560"/>
                  <a:pt x="1525579" y="0"/>
                </a:cubicBezTo>
                <a:close/>
                <a:moveTo>
                  <a:pt x="1664231" y="0"/>
                </a:moveTo>
                <a:lnTo>
                  <a:pt x="1689459" y="0"/>
                </a:lnTo>
                <a:cubicBezTo>
                  <a:pt x="1689459" y="474963"/>
                  <a:pt x="2074805" y="861503"/>
                  <a:pt x="2548589" y="861503"/>
                </a:cubicBezTo>
                <a:lnTo>
                  <a:pt x="2548589" y="886800"/>
                </a:lnTo>
                <a:cubicBezTo>
                  <a:pt x="2060916" y="886800"/>
                  <a:pt x="1664231" y="489019"/>
                  <a:pt x="1664231" y="0"/>
                </a:cubicBezTo>
                <a:close/>
                <a:moveTo>
                  <a:pt x="1802870" y="0"/>
                </a:moveTo>
                <a:lnTo>
                  <a:pt x="1828097" y="0"/>
                </a:lnTo>
                <a:cubicBezTo>
                  <a:pt x="1828097" y="398295"/>
                  <a:pt x="2151263" y="722347"/>
                  <a:pt x="2548583" y="722347"/>
                </a:cubicBezTo>
                <a:lnTo>
                  <a:pt x="2548583" y="747651"/>
                </a:lnTo>
                <a:lnTo>
                  <a:pt x="2548583" y="747778"/>
                </a:lnTo>
                <a:cubicBezTo>
                  <a:pt x="2137367" y="747778"/>
                  <a:pt x="1802870" y="412350"/>
                  <a:pt x="1802870" y="0"/>
                </a:cubicBezTo>
                <a:close/>
                <a:moveTo>
                  <a:pt x="1941642" y="0"/>
                </a:moveTo>
                <a:lnTo>
                  <a:pt x="1966877" y="0"/>
                </a:lnTo>
                <a:cubicBezTo>
                  <a:pt x="1966877" y="321626"/>
                  <a:pt x="2227847" y="583321"/>
                  <a:pt x="2548589" y="583321"/>
                </a:cubicBezTo>
                <a:lnTo>
                  <a:pt x="2548589" y="608622"/>
                </a:lnTo>
                <a:cubicBezTo>
                  <a:pt x="2213831" y="608622"/>
                  <a:pt x="1941642" y="335553"/>
                  <a:pt x="1941642" y="0"/>
                </a:cubicBezTo>
                <a:close/>
                <a:moveTo>
                  <a:pt x="2080281" y="0"/>
                </a:moveTo>
                <a:lnTo>
                  <a:pt x="2105508" y="0"/>
                </a:lnTo>
                <a:cubicBezTo>
                  <a:pt x="2105508" y="244957"/>
                  <a:pt x="2304298" y="444296"/>
                  <a:pt x="2548582" y="444296"/>
                </a:cubicBezTo>
                <a:lnTo>
                  <a:pt x="2548582" y="469597"/>
                </a:lnTo>
                <a:cubicBezTo>
                  <a:pt x="2290409" y="469597"/>
                  <a:pt x="2080281" y="258885"/>
                  <a:pt x="2080281" y="0"/>
                </a:cubicBezTo>
                <a:close/>
                <a:moveTo>
                  <a:pt x="2218926" y="0"/>
                </a:moveTo>
                <a:lnTo>
                  <a:pt x="2244153" y="0"/>
                </a:lnTo>
                <a:cubicBezTo>
                  <a:pt x="2244153" y="168288"/>
                  <a:pt x="2380629" y="305270"/>
                  <a:pt x="2548582" y="305270"/>
                </a:cubicBezTo>
                <a:lnTo>
                  <a:pt x="2548582" y="330570"/>
                </a:lnTo>
                <a:cubicBezTo>
                  <a:pt x="2366866" y="330570"/>
                  <a:pt x="2218926" y="182344"/>
                  <a:pt x="2218926" y="0"/>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EB Garamond"/>
              <a:ea typeface="EB Garamond"/>
              <a:cs typeface="EB Garamond"/>
              <a:sym typeface="EB Garamond"/>
            </a:endParaRPr>
          </a:p>
        </p:txBody>
      </p:sp>
      <p:sp>
        <p:nvSpPr>
          <p:cNvPr descr="preencoded.png" id="88" name="Google Shape;88;p15"/>
          <p:cNvSpPr/>
          <p:nvPr/>
        </p:nvSpPr>
        <p:spPr>
          <a:xfrm>
            <a:off x="2543868" y="0"/>
            <a:ext cx="2560340" cy="2560340"/>
          </a:xfrm>
          <a:custGeom>
            <a:rect b="b" l="l" r="r" t="t"/>
            <a:pathLst>
              <a:path extrusionOk="0" h="2560340" w="2560340">
                <a:moveTo>
                  <a:pt x="0" y="2560340"/>
                </a:moveTo>
                <a:cubicBezTo>
                  <a:pt x="1414079" y="2560340"/>
                  <a:pt x="2560340" y="1414079"/>
                  <a:pt x="2560340" y="0"/>
                </a:cubicBezTo>
                <a:lnTo>
                  <a:pt x="0" y="0"/>
                </a:lnTo>
                <a:lnTo>
                  <a:pt x="0" y="2560340"/>
                </a:ln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EB Garamond"/>
              <a:ea typeface="EB Garamond"/>
              <a:cs typeface="EB Garamond"/>
              <a:sym typeface="EB Garamond"/>
            </a:endParaRPr>
          </a:p>
        </p:txBody>
      </p:sp>
      <p:sp>
        <p:nvSpPr>
          <p:cNvPr id="89" name="Google Shape;89;p15"/>
          <p:cNvSpPr/>
          <p:nvPr/>
        </p:nvSpPr>
        <p:spPr>
          <a:xfrm flipH="1">
            <a:off x="2535251" y="4308466"/>
            <a:ext cx="2550984" cy="2560441"/>
          </a:xfrm>
          <a:custGeom>
            <a:rect b="b" l="l" r="r" t="t"/>
            <a:pathLst>
              <a:path extrusionOk="0" h="1083" w="1079">
                <a:moveTo>
                  <a:pt x="0" y="1083"/>
                </a:moveTo>
                <a:lnTo>
                  <a:pt x="1079" y="1083"/>
                </a:lnTo>
                <a:lnTo>
                  <a:pt x="1079" y="0"/>
                </a:lnTo>
                <a:lnTo>
                  <a:pt x="0" y="1083"/>
                </a:lnTo>
                <a:close/>
              </a:path>
            </a:pathLst>
          </a:custGeom>
          <a:solidFill>
            <a:schemeClr val="accent2"/>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EB Garamond"/>
              <a:ea typeface="EB Garamond"/>
              <a:cs typeface="EB Garamond"/>
              <a:sym typeface="EB Garamond"/>
            </a:endParaRPr>
          </a:p>
        </p:txBody>
      </p:sp>
      <p:sp>
        <p:nvSpPr>
          <p:cNvPr id="90" name="Google Shape;90;p15"/>
          <p:cNvSpPr/>
          <p:nvPr/>
        </p:nvSpPr>
        <p:spPr>
          <a:xfrm flipH="1">
            <a:off x="-10617" y="4308466"/>
            <a:ext cx="2550984" cy="2560441"/>
          </a:xfrm>
          <a:custGeom>
            <a:rect b="b" l="l" r="r" t="t"/>
            <a:pathLst>
              <a:path extrusionOk="0" h="1083" w="1079">
                <a:moveTo>
                  <a:pt x="0" y="1083"/>
                </a:moveTo>
                <a:lnTo>
                  <a:pt x="1079" y="1083"/>
                </a:lnTo>
                <a:lnTo>
                  <a:pt x="1079" y="0"/>
                </a:lnTo>
                <a:lnTo>
                  <a:pt x="0" y="1083"/>
                </a:lnTo>
                <a:close/>
              </a:path>
            </a:pathLst>
          </a:custGeom>
          <a:solidFill>
            <a:schemeClr val="accent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EB Garamond"/>
              <a:ea typeface="EB Garamond"/>
              <a:cs typeface="EB Garamond"/>
              <a:sym typeface="EB Garamond"/>
            </a:endParaRPr>
          </a:p>
        </p:txBody>
      </p:sp>
      <p:sp>
        <p:nvSpPr>
          <p:cNvPr id="91" name="Google Shape;91;p15"/>
          <p:cNvSpPr txBox="1"/>
          <p:nvPr>
            <p:ph idx="12" type="sldNum"/>
          </p:nvPr>
        </p:nvSpPr>
        <p:spPr>
          <a:xfrm>
            <a:off x="10945368" y="457200"/>
            <a:ext cx="987552" cy="274320"/>
          </a:xfrm>
          <a:prstGeom prst="rect">
            <a:avLst/>
          </a:prstGeom>
          <a:noFill/>
          <a:ln>
            <a:noFill/>
          </a:ln>
        </p:spPr>
        <p:txBody>
          <a:bodyPr anchorCtr="0" anchor="ctr" bIns="45700" lIns="91425" spcFirstLastPara="1" rIns="91425" wrap="square" tIns="45700">
            <a:noAutofit/>
          </a:bodyPr>
          <a:lstStyle>
            <a:lvl1pPr indent="0" lvl="0"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1pPr>
            <a:lvl2pPr indent="0" lvl="1"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2pPr>
            <a:lvl3pPr indent="0" lvl="2"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3pPr>
            <a:lvl4pPr indent="0" lvl="3"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4pPr>
            <a:lvl5pPr indent="0" lvl="4"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5pPr>
            <a:lvl6pPr indent="0" lvl="5"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6pPr>
            <a:lvl7pPr indent="0" lvl="6"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7pPr>
            <a:lvl8pPr indent="0" lvl="7"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8pPr>
            <a:lvl9pPr indent="0" lvl="8"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9pPr>
          </a:lstStyle>
          <a:p>
            <a:pPr indent="0" lvl="0" marL="0" rtl="0" algn="ct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hart">
  <p:cSld name="Title and Chart">
    <p:spTree>
      <p:nvGrpSpPr>
        <p:cNvPr id="92" name="Shape 92"/>
        <p:cNvGrpSpPr/>
        <p:nvPr/>
      </p:nvGrpSpPr>
      <p:grpSpPr>
        <a:xfrm>
          <a:off x="0" y="0"/>
          <a:ext cx="0" cy="0"/>
          <a:chOff x="0" y="0"/>
          <a:chExt cx="0" cy="0"/>
        </a:xfrm>
      </p:grpSpPr>
      <p:sp>
        <p:nvSpPr>
          <p:cNvPr id="93" name="Google Shape;93;p19"/>
          <p:cNvSpPr/>
          <p:nvPr/>
        </p:nvSpPr>
        <p:spPr>
          <a:xfrm>
            <a:off x="1" y="0"/>
            <a:ext cx="2242827" cy="2102966"/>
          </a:xfrm>
          <a:custGeom>
            <a:rect b="b" l="l" r="r" t="t"/>
            <a:pathLst>
              <a:path extrusionOk="0" h="2102966" w="2242827">
                <a:moveTo>
                  <a:pt x="2220549" y="0"/>
                </a:moveTo>
                <a:lnTo>
                  <a:pt x="2242827" y="0"/>
                </a:lnTo>
                <a:lnTo>
                  <a:pt x="2238641" y="82607"/>
                </a:lnTo>
                <a:cubicBezTo>
                  <a:pt x="2123193" y="1215807"/>
                  <a:pt x="1163255" y="2102966"/>
                  <a:pt x="1" y="2102966"/>
                </a:cubicBezTo>
                <a:lnTo>
                  <a:pt x="1" y="2080690"/>
                </a:lnTo>
                <a:cubicBezTo>
                  <a:pt x="1151759" y="2080690"/>
                  <a:pt x="2102176" y="1202330"/>
                  <a:pt x="2216479" y="80336"/>
                </a:cubicBezTo>
                <a:close/>
                <a:moveTo>
                  <a:pt x="2098030" y="0"/>
                </a:moveTo>
                <a:lnTo>
                  <a:pt x="2120412" y="0"/>
                </a:lnTo>
                <a:lnTo>
                  <a:pt x="2116859" y="70117"/>
                </a:lnTo>
                <a:cubicBezTo>
                  <a:pt x="2007691" y="1141666"/>
                  <a:pt x="1099966" y="1980571"/>
                  <a:pt x="1" y="1980571"/>
                </a:cubicBezTo>
                <a:lnTo>
                  <a:pt x="1" y="1958295"/>
                </a:lnTo>
                <a:cubicBezTo>
                  <a:pt x="1088470" y="1958295"/>
                  <a:pt x="1986577" y="1128187"/>
                  <a:pt x="2094588" y="67938"/>
                </a:cubicBezTo>
                <a:close/>
                <a:moveTo>
                  <a:pt x="1975608" y="0"/>
                </a:moveTo>
                <a:lnTo>
                  <a:pt x="1997887" y="0"/>
                </a:lnTo>
                <a:lnTo>
                  <a:pt x="1994968" y="57611"/>
                </a:lnTo>
                <a:cubicBezTo>
                  <a:pt x="1892090" y="1067493"/>
                  <a:pt x="1036676" y="1858047"/>
                  <a:pt x="1" y="1858047"/>
                </a:cubicBezTo>
                <a:lnTo>
                  <a:pt x="1" y="1835771"/>
                </a:lnTo>
                <a:cubicBezTo>
                  <a:pt x="1025181" y="1835771"/>
                  <a:pt x="1871073" y="1053919"/>
                  <a:pt x="1972805" y="55322"/>
                </a:cubicBezTo>
                <a:close/>
                <a:moveTo>
                  <a:pt x="1853193" y="0"/>
                </a:moveTo>
                <a:lnTo>
                  <a:pt x="1875472" y="0"/>
                </a:lnTo>
                <a:lnTo>
                  <a:pt x="1873186" y="45119"/>
                </a:lnTo>
                <a:cubicBezTo>
                  <a:pt x="1776588" y="993350"/>
                  <a:pt x="973388" y="1735650"/>
                  <a:pt x="0" y="1735650"/>
                </a:cubicBezTo>
                <a:lnTo>
                  <a:pt x="0" y="1713374"/>
                </a:lnTo>
                <a:cubicBezTo>
                  <a:pt x="961784" y="1713374"/>
                  <a:pt x="1755557" y="979877"/>
                  <a:pt x="1851022" y="42848"/>
                </a:cubicBezTo>
                <a:close/>
                <a:moveTo>
                  <a:pt x="1730668" y="0"/>
                </a:moveTo>
                <a:lnTo>
                  <a:pt x="1753056" y="0"/>
                </a:lnTo>
                <a:lnTo>
                  <a:pt x="1751404" y="32610"/>
                </a:lnTo>
                <a:cubicBezTo>
                  <a:pt x="1661086" y="919190"/>
                  <a:pt x="910098" y="1613232"/>
                  <a:pt x="0" y="1613232"/>
                </a:cubicBezTo>
                <a:lnTo>
                  <a:pt x="0" y="1590961"/>
                </a:lnTo>
                <a:cubicBezTo>
                  <a:pt x="898495" y="1590961"/>
                  <a:pt x="1639954" y="905712"/>
                  <a:pt x="1729127" y="30432"/>
                </a:cubicBezTo>
                <a:close/>
                <a:moveTo>
                  <a:pt x="1608247" y="0"/>
                </a:moveTo>
                <a:lnTo>
                  <a:pt x="1630525" y="0"/>
                </a:lnTo>
                <a:lnTo>
                  <a:pt x="1629507" y="20086"/>
                </a:lnTo>
                <a:cubicBezTo>
                  <a:pt x="1545469" y="844919"/>
                  <a:pt x="846701" y="1490712"/>
                  <a:pt x="0" y="1490712"/>
                </a:cubicBezTo>
                <a:lnTo>
                  <a:pt x="0" y="1468436"/>
                </a:lnTo>
                <a:cubicBezTo>
                  <a:pt x="835206" y="1468436"/>
                  <a:pt x="1524451" y="831445"/>
                  <a:pt x="1607345" y="17816"/>
                </a:cubicBezTo>
                <a:close/>
                <a:moveTo>
                  <a:pt x="1485833" y="0"/>
                </a:moveTo>
                <a:lnTo>
                  <a:pt x="1508109" y="0"/>
                </a:lnTo>
                <a:lnTo>
                  <a:pt x="1507724" y="7596"/>
                </a:lnTo>
                <a:cubicBezTo>
                  <a:pt x="1429966" y="770778"/>
                  <a:pt x="783416" y="1368317"/>
                  <a:pt x="0" y="1368317"/>
                </a:cubicBezTo>
                <a:lnTo>
                  <a:pt x="0" y="1346041"/>
                </a:lnTo>
                <a:cubicBezTo>
                  <a:pt x="771917" y="1346041"/>
                  <a:pt x="1408949" y="757304"/>
                  <a:pt x="1485563" y="5325"/>
                </a:cubicBezTo>
                <a:close/>
                <a:moveTo>
                  <a:pt x="1362591" y="0"/>
                </a:moveTo>
                <a:lnTo>
                  <a:pt x="1385194" y="0"/>
                </a:lnTo>
                <a:lnTo>
                  <a:pt x="1364797" y="133264"/>
                </a:lnTo>
                <a:cubicBezTo>
                  <a:pt x="1234684" y="767432"/>
                  <a:pt x="672215" y="1245917"/>
                  <a:pt x="0" y="1245917"/>
                </a:cubicBezTo>
                <a:lnTo>
                  <a:pt x="0" y="1223641"/>
                </a:lnTo>
                <a:cubicBezTo>
                  <a:pt x="661385" y="1223641"/>
                  <a:pt x="1214835" y="752908"/>
                  <a:pt x="1342864" y="128894"/>
                </a:cubicBezTo>
                <a:close/>
                <a:moveTo>
                  <a:pt x="1238878" y="0"/>
                </a:moveTo>
                <a:lnTo>
                  <a:pt x="1261388" y="0"/>
                </a:lnTo>
                <a:lnTo>
                  <a:pt x="1244763" y="108614"/>
                </a:lnTo>
                <a:cubicBezTo>
                  <a:pt x="1126083" y="687031"/>
                  <a:pt x="613049" y="1123397"/>
                  <a:pt x="0" y="1123397"/>
                </a:cubicBezTo>
                <a:lnTo>
                  <a:pt x="0" y="1101121"/>
                </a:lnTo>
                <a:cubicBezTo>
                  <a:pt x="602316" y="1101121"/>
                  <a:pt x="1106344" y="672419"/>
                  <a:pt x="1222940" y="104135"/>
                </a:cubicBezTo>
                <a:close/>
                <a:moveTo>
                  <a:pt x="1115178" y="0"/>
                </a:moveTo>
                <a:lnTo>
                  <a:pt x="1137688" y="0"/>
                </a:lnTo>
                <a:lnTo>
                  <a:pt x="1124836" y="83962"/>
                </a:lnTo>
                <a:cubicBezTo>
                  <a:pt x="1017592" y="606647"/>
                  <a:pt x="553979" y="1000978"/>
                  <a:pt x="0" y="1000978"/>
                </a:cubicBezTo>
                <a:lnTo>
                  <a:pt x="0" y="978703"/>
                </a:lnTo>
                <a:cubicBezTo>
                  <a:pt x="543246" y="978703"/>
                  <a:pt x="997852" y="592039"/>
                  <a:pt x="1103012" y="79485"/>
                </a:cubicBezTo>
                <a:close/>
                <a:moveTo>
                  <a:pt x="991375" y="0"/>
                </a:moveTo>
                <a:lnTo>
                  <a:pt x="1013997" y="0"/>
                </a:lnTo>
                <a:lnTo>
                  <a:pt x="1004915" y="59331"/>
                </a:lnTo>
                <a:cubicBezTo>
                  <a:pt x="909100" y="526286"/>
                  <a:pt x="494909" y="878583"/>
                  <a:pt x="0" y="878583"/>
                </a:cubicBezTo>
                <a:lnTo>
                  <a:pt x="0" y="856307"/>
                </a:lnTo>
                <a:cubicBezTo>
                  <a:pt x="484176" y="856307"/>
                  <a:pt x="889272" y="511676"/>
                  <a:pt x="982981" y="54853"/>
                </a:cubicBezTo>
                <a:close/>
                <a:moveTo>
                  <a:pt x="866108" y="0"/>
                </a:moveTo>
                <a:lnTo>
                  <a:pt x="888384" y="0"/>
                </a:lnTo>
                <a:lnTo>
                  <a:pt x="884876" y="34680"/>
                </a:lnTo>
                <a:cubicBezTo>
                  <a:pt x="800495" y="445883"/>
                  <a:pt x="435739" y="756058"/>
                  <a:pt x="0" y="756058"/>
                </a:cubicBezTo>
                <a:lnTo>
                  <a:pt x="0" y="733782"/>
                </a:lnTo>
                <a:cubicBezTo>
                  <a:pt x="425107" y="733782"/>
                  <a:pt x="780781" y="431187"/>
                  <a:pt x="863057" y="30169"/>
                </a:cubicBezTo>
                <a:close/>
                <a:moveTo>
                  <a:pt x="743692" y="0"/>
                </a:moveTo>
                <a:lnTo>
                  <a:pt x="765973" y="0"/>
                </a:lnTo>
                <a:lnTo>
                  <a:pt x="764957" y="10048"/>
                </a:lnTo>
                <a:cubicBezTo>
                  <a:pt x="692029" y="365521"/>
                  <a:pt x="376767" y="633662"/>
                  <a:pt x="0" y="633662"/>
                </a:cubicBezTo>
                <a:lnTo>
                  <a:pt x="0" y="611386"/>
                </a:lnTo>
                <a:cubicBezTo>
                  <a:pt x="365938" y="611386"/>
                  <a:pt x="672265" y="350911"/>
                  <a:pt x="743129" y="5570"/>
                </a:cubicBezTo>
                <a:close/>
                <a:moveTo>
                  <a:pt x="617163" y="0"/>
                </a:moveTo>
                <a:lnTo>
                  <a:pt x="640489" y="0"/>
                </a:lnTo>
                <a:lnTo>
                  <a:pt x="606611" y="108906"/>
                </a:lnTo>
                <a:cubicBezTo>
                  <a:pt x="506524" y="345128"/>
                  <a:pt x="272312" y="511248"/>
                  <a:pt x="0" y="511248"/>
                </a:cubicBezTo>
                <a:lnTo>
                  <a:pt x="0" y="488972"/>
                </a:lnTo>
                <a:cubicBezTo>
                  <a:pt x="263030" y="488972"/>
                  <a:pt x="489290" y="328485"/>
                  <a:pt x="585980" y="100252"/>
                </a:cubicBezTo>
                <a:close/>
                <a:moveTo>
                  <a:pt x="489561" y="0"/>
                </a:moveTo>
                <a:lnTo>
                  <a:pt x="512789" y="0"/>
                </a:lnTo>
                <a:lnTo>
                  <a:pt x="493721" y="61289"/>
                </a:lnTo>
                <a:cubicBezTo>
                  <a:pt x="412246" y="253561"/>
                  <a:pt x="221597" y="388735"/>
                  <a:pt x="0" y="388735"/>
                </a:cubicBezTo>
                <a:lnTo>
                  <a:pt x="0" y="366459"/>
                </a:lnTo>
                <a:cubicBezTo>
                  <a:pt x="212399" y="366459"/>
                  <a:pt x="395116" y="236854"/>
                  <a:pt x="473199" y="52587"/>
                </a:cubicBezTo>
                <a:close/>
                <a:moveTo>
                  <a:pt x="361966" y="0"/>
                </a:moveTo>
                <a:lnTo>
                  <a:pt x="385181" y="0"/>
                </a:lnTo>
                <a:lnTo>
                  <a:pt x="380937" y="13636"/>
                </a:lnTo>
                <a:cubicBezTo>
                  <a:pt x="318070" y="161973"/>
                  <a:pt x="170965" y="266328"/>
                  <a:pt x="0" y="266328"/>
                </a:cubicBezTo>
                <a:lnTo>
                  <a:pt x="0" y="244052"/>
                </a:lnTo>
                <a:cubicBezTo>
                  <a:pt x="161767" y="244052"/>
                  <a:pt x="300940" y="145329"/>
                  <a:pt x="360416" y="4982"/>
                </a:cubicBezTo>
                <a:close/>
                <a:moveTo>
                  <a:pt x="218905" y="0"/>
                </a:moveTo>
                <a:lnTo>
                  <a:pt x="249720" y="0"/>
                </a:lnTo>
                <a:lnTo>
                  <a:pt x="241311" y="15475"/>
                </a:lnTo>
                <a:cubicBezTo>
                  <a:pt x="188962" y="92909"/>
                  <a:pt x="100349" y="143932"/>
                  <a:pt x="0" y="143932"/>
                </a:cubicBezTo>
                <a:lnTo>
                  <a:pt x="0" y="121656"/>
                </a:lnTo>
                <a:cubicBezTo>
                  <a:pt x="74091" y="121656"/>
                  <a:pt x="141290" y="91533"/>
                  <a:pt x="189966" y="42875"/>
                </a:cubicBezTo>
                <a:close/>
              </a:path>
            </a:pathLst>
          </a:custGeom>
          <a:solidFill>
            <a:srgbClr val="EDF2FA"/>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EB Garamond"/>
              <a:ea typeface="EB Garamond"/>
              <a:cs typeface="EB Garamond"/>
              <a:sym typeface="EB Garamond"/>
            </a:endParaRPr>
          </a:p>
        </p:txBody>
      </p:sp>
      <p:sp>
        <p:nvSpPr>
          <p:cNvPr id="94" name="Google Shape;94;p19"/>
          <p:cNvSpPr txBox="1"/>
          <p:nvPr>
            <p:ph type="title"/>
          </p:nvPr>
        </p:nvSpPr>
        <p:spPr>
          <a:xfrm>
            <a:off x="758952" y="1216152"/>
            <a:ext cx="10671048" cy="768096"/>
          </a:xfrm>
          <a:prstGeom prst="rect">
            <a:avLst/>
          </a:prstGeom>
          <a:noFill/>
          <a:ln>
            <a:noFill/>
          </a:ln>
        </p:spPr>
        <p:txBody>
          <a:bodyPr anchorCtr="0" anchor="t" bIns="45700" lIns="91425" spcFirstLastPara="1" rIns="91425" wrap="square" tIns="45700">
            <a:noAutofit/>
          </a:bodyPr>
          <a:lstStyle>
            <a:lvl1pPr lvl="0" algn="ctr">
              <a:lnSpc>
                <a:spcPct val="100000"/>
              </a:lnSpc>
              <a:spcBef>
                <a:spcPts val="0"/>
              </a:spcBef>
              <a:spcAft>
                <a:spcPts val="0"/>
              </a:spcAft>
              <a:buClr>
                <a:schemeClr val="accent6"/>
              </a:buClr>
              <a:buSzPts val="4400"/>
              <a:buFont typeface="Arial Black"/>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95" name="Google Shape;95;p19"/>
          <p:cNvSpPr txBox="1"/>
          <p:nvPr>
            <p:ph idx="1" type="body"/>
          </p:nvPr>
        </p:nvSpPr>
        <p:spPr>
          <a:xfrm>
            <a:off x="539496" y="2103120"/>
            <a:ext cx="11119104" cy="4434840"/>
          </a:xfrm>
          <a:prstGeom prst="rect">
            <a:avLst/>
          </a:prstGeom>
          <a:noFill/>
          <a:ln>
            <a:noFill/>
          </a:ln>
        </p:spPr>
        <p:txBody>
          <a:bodyPr anchorCtr="0" anchor="t" bIns="45700" lIns="91425" spcFirstLastPara="1" rIns="91425" wrap="square" tIns="45700">
            <a:noAutofit/>
          </a:bodyPr>
          <a:lstStyle>
            <a:lvl1pPr indent="-342900" lvl="0" marL="457200" algn="l">
              <a:lnSpc>
                <a:spcPct val="100000"/>
              </a:lnSpc>
              <a:spcBef>
                <a:spcPts val="360"/>
              </a:spcBef>
              <a:spcAft>
                <a:spcPts val="0"/>
              </a:spcAft>
              <a:buClr>
                <a:schemeClr val="accent6"/>
              </a:buClr>
              <a:buSzPts val="1800"/>
              <a:buChar char="•"/>
              <a:defRPr sz="1800"/>
            </a:lvl1pPr>
            <a:lvl2pPr indent="-330200" lvl="1" marL="914400" algn="l">
              <a:lnSpc>
                <a:spcPct val="100000"/>
              </a:lnSpc>
              <a:spcBef>
                <a:spcPts val="360"/>
              </a:spcBef>
              <a:spcAft>
                <a:spcPts val="0"/>
              </a:spcAft>
              <a:buClr>
                <a:schemeClr val="accent6"/>
              </a:buClr>
              <a:buSzPts val="1600"/>
              <a:buChar char="•"/>
              <a:defRPr sz="1600"/>
            </a:lvl2pPr>
            <a:lvl3pPr indent="-317500" lvl="2" marL="1371600" algn="l">
              <a:lnSpc>
                <a:spcPct val="100000"/>
              </a:lnSpc>
              <a:spcBef>
                <a:spcPts val="360"/>
              </a:spcBef>
              <a:spcAft>
                <a:spcPts val="0"/>
              </a:spcAft>
              <a:buClr>
                <a:schemeClr val="accent6"/>
              </a:buClr>
              <a:buSzPts val="1400"/>
              <a:buChar char="•"/>
              <a:defRPr sz="1400"/>
            </a:lvl3pPr>
            <a:lvl4pPr indent="-304800" lvl="3" marL="1828800" algn="l">
              <a:lnSpc>
                <a:spcPct val="100000"/>
              </a:lnSpc>
              <a:spcBef>
                <a:spcPts val="360"/>
              </a:spcBef>
              <a:spcAft>
                <a:spcPts val="0"/>
              </a:spcAft>
              <a:buClr>
                <a:schemeClr val="accent6"/>
              </a:buClr>
              <a:buSzPts val="1200"/>
              <a:buChar char="•"/>
              <a:defRPr sz="1200"/>
            </a:lvl4pPr>
            <a:lvl5pPr indent="-304800" lvl="4" marL="2286000" algn="l">
              <a:lnSpc>
                <a:spcPct val="100000"/>
              </a:lnSpc>
              <a:spcBef>
                <a:spcPts val="360"/>
              </a:spcBef>
              <a:spcAft>
                <a:spcPts val="0"/>
              </a:spcAft>
              <a:buClr>
                <a:schemeClr val="accent6"/>
              </a:buClr>
              <a:buSzPts val="1200"/>
              <a:buChar char="•"/>
              <a:defRPr sz="1200"/>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96" name="Google Shape;96;p19"/>
          <p:cNvSpPr txBox="1"/>
          <p:nvPr>
            <p:ph idx="11" type="ftr"/>
          </p:nvPr>
        </p:nvSpPr>
        <p:spPr>
          <a:xfrm>
            <a:off x="621792" y="457200"/>
            <a:ext cx="3200400" cy="27432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97" name="Google Shape;97;p19"/>
          <p:cNvSpPr txBox="1"/>
          <p:nvPr>
            <p:ph idx="12" type="sldNum"/>
          </p:nvPr>
        </p:nvSpPr>
        <p:spPr>
          <a:xfrm>
            <a:off x="10945368" y="457200"/>
            <a:ext cx="987552" cy="274320"/>
          </a:xfrm>
          <a:prstGeom prst="rect">
            <a:avLst/>
          </a:prstGeom>
          <a:noFill/>
          <a:ln>
            <a:noFill/>
          </a:ln>
        </p:spPr>
        <p:txBody>
          <a:bodyPr anchorCtr="0" anchor="ctr" bIns="45700" lIns="91425" spcFirstLastPara="1" rIns="91425" wrap="square" tIns="45700">
            <a:noAutofit/>
          </a:bodyPr>
          <a:lstStyle>
            <a:lvl1pPr indent="0" lvl="0"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1pPr>
            <a:lvl2pPr indent="0" lvl="1"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2pPr>
            <a:lvl3pPr indent="0" lvl="2"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3pPr>
            <a:lvl4pPr indent="0" lvl="3"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4pPr>
            <a:lvl5pPr indent="0" lvl="4"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5pPr>
            <a:lvl6pPr indent="0" lvl="5"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6pPr>
            <a:lvl7pPr indent="0" lvl="6"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7pPr>
            <a:lvl8pPr indent="0" lvl="7"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8pPr>
            <a:lvl9pPr indent="0" lvl="8"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9pPr>
          </a:lstStyle>
          <a:p>
            <a:pPr indent="0" lvl="0" marL="0" rtl="0" algn="ctr">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20" Type="http://schemas.openxmlformats.org/officeDocument/2006/relationships/slideLayout" Target="../slideLayouts/slideLayout20.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21" Type="http://schemas.openxmlformats.org/officeDocument/2006/relationships/theme" Target="../theme/theme2.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5" Type="http://schemas.openxmlformats.org/officeDocument/2006/relationships/slideLayout" Target="../slideLayouts/slideLayout5.xml"/><Relationship Id="rId19" Type="http://schemas.openxmlformats.org/officeDocument/2006/relationships/slideLayout" Target="../slideLayouts/slideLayout19.xml"/><Relationship Id="rId6" Type="http://schemas.openxmlformats.org/officeDocument/2006/relationships/slideLayout" Target="../slideLayouts/slideLayout6.xml"/><Relationship Id="rId18" Type="http://schemas.openxmlformats.org/officeDocument/2006/relationships/slideLayout" Target="../slideLayouts/slideLayout18.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 name="Shape 5"/>
        <p:cNvGrpSpPr/>
        <p:nvPr/>
      </p:nvGrpSpPr>
      <p:grpSpPr>
        <a:xfrm>
          <a:off x="0" y="0"/>
          <a:ext cx="0" cy="0"/>
          <a:chOff x="0" y="0"/>
          <a:chExt cx="0" cy="0"/>
        </a:xfrm>
      </p:grpSpPr>
      <p:sp>
        <p:nvSpPr>
          <p:cNvPr id="6" name="Google Shape;6;p10"/>
          <p:cNvSpPr txBox="1"/>
          <p:nvPr>
            <p:ph type="title"/>
          </p:nvPr>
        </p:nvSpPr>
        <p:spPr>
          <a:xfrm>
            <a:off x="758952" y="1216152"/>
            <a:ext cx="10671048" cy="768096"/>
          </a:xfrm>
          <a:prstGeom prst="rect">
            <a:avLst/>
          </a:prstGeom>
          <a:noFill/>
          <a:ln>
            <a:noFill/>
          </a:ln>
        </p:spPr>
        <p:txBody>
          <a:bodyPr anchorCtr="0" anchor="t" bIns="45700" lIns="91425" spcFirstLastPara="1" rIns="91425" wrap="square" tIns="45700">
            <a:normAutofit/>
          </a:bodyPr>
          <a:lstStyle>
            <a:lvl1pPr lvl="0" marR="0" rtl="0" algn="ctr">
              <a:lnSpc>
                <a:spcPct val="110795"/>
              </a:lnSpc>
              <a:spcBef>
                <a:spcPts val="0"/>
              </a:spcBef>
              <a:spcAft>
                <a:spcPts val="0"/>
              </a:spcAft>
              <a:buClr>
                <a:schemeClr val="accent6"/>
              </a:buClr>
              <a:buSzPts val="4400"/>
              <a:buFont typeface="Arial Black"/>
              <a:buNone/>
              <a:defRPr b="1" i="0" sz="4400" u="none" cap="none" strike="noStrike">
                <a:solidFill>
                  <a:schemeClr val="accent6"/>
                </a:solidFill>
                <a:latin typeface="Arial Black"/>
                <a:ea typeface="Arial Black"/>
                <a:cs typeface="Arial Black"/>
                <a:sym typeface="Arial Black"/>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7" name="Google Shape;7;p10"/>
          <p:cNvSpPr txBox="1"/>
          <p:nvPr>
            <p:ph idx="1" type="body"/>
          </p:nvPr>
        </p:nvSpPr>
        <p:spPr>
          <a:xfrm>
            <a:off x="758952" y="2103120"/>
            <a:ext cx="10671048" cy="4351338"/>
          </a:xfrm>
          <a:prstGeom prst="rect">
            <a:avLst/>
          </a:prstGeom>
          <a:noFill/>
          <a:ln>
            <a:noFill/>
          </a:ln>
        </p:spPr>
        <p:txBody>
          <a:bodyPr anchorCtr="0" anchor="t" bIns="45700" lIns="91425" spcFirstLastPara="1" rIns="91425" wrap="square" tIns="45700">
            <a:normAutofit/>
          </a:bodyPr>
          <a:lstStyle>
            <a:lvl1pPr indent="-406400" lvl="0" marL="457200" marR="0" rtl="0" algn="l">
              <a:lnSpc>
                <a:spcPct val="100000"/>
              </a:lnSpc>
              <a:spcBef>
                <a:spcPts val="360"/>
              </a:spcBef>
              <a:spcAft>
                <a:spcPts val="0"/>
              </a:spcAft>
              <a:buClr>
                <a:schemeClr val="accent6"/>
              </a:buClr>
              <a:buSzPts val="2800"/>
              <a:buFont typeface="Arial"/>
              <a:buChar char="•"/>
              <a:defRPr b="0" i="0" sz="2800" u="none" cap="none" strike="noStrike">
                <a:solidFill>
                  <a:schemeClr val="accent6"/>
                </a:solidFill>
                <a:latin typeface="EB Garamond"/>
                <a:ea typeface="EB Garamond"/>
                <a:cs typeface="EB Garamond"/>
                <a:sym typeface="EB Garamond"/>
              </a:defRPr>
            </a:lvl1pPr>
            <a:lvl2pPr indent="-381000" lvl="1" marL="914400" marR="0" rtl="0" algn="l">
              <a:lnSpc>
                <a:spcPct val="100000"/>
              </a:lnSpc>
              <a:spcBef>
                <a:spcPts val="360"/>
              </a:spcBef>
              <a:spcAft>
                <a:spcPts val="0"/>
              </a:spcAft>
              <a:buClr>
                <a:schemeClr val="accent6"/>
              </a:buClr>
              <a:buSzPts val="2400"/>
              <a:buFont typeface="Arial"/>
              <a:buChar char="•"/>
              <a:defRPr b="0" i="0" sz="2400" u="none" cap="none" strike="noStrike">
                <a:solidFill>
                  <a:schemeClr val="accent6"/>
                </a:solidFill>
                <a:latin typeface="EB Garamond"/>
                <a:ea typeface="EB Garamond"/>
                <a:cs typeface="EB Garamond"/>
                <a:sym typeface="EB Garamond"/>
              </a:defRPr>
            </a:lvl2pPr>
            <a:lvl3pPr indent="-355600" lvl="2" marL="1371600" marR="0" rtl="0" algn="l">
              <a:lnSpc>
                <a:spcPct val="100000"/>
              </a:lnSpc>
              <a:spcBef>
                <a:spcPts val="360"/>
              </a:spcBef>
              <a:spcAft>
                <a:spcPts val="0"/>
              </a:spcAft>
              <a:buClr>
                <a:schemeClr val="accent6"/>
              </a:buClr>
              <a:buSzPts val="2000"/>
              <a:buFont typeface="Arial"/>
              <a:buChar char="•"/>
              <a:defRPr b="0" i="0" sz="2000" u="none" cap="none" strike="noStrike">
                <a:solidFill>
                  <a:schemeClr val="accent6"/>
                </a:solidFill>
                <a:latin typeface="EB Garamond"/>
                <a:ea typeface="EB Garamond"/>
                <a:cs typeface="EB Garamond"/>
                <a:sym typeface="EB Garamond"/>
              </a:defRPr>
            </a:lvl3pPr>
            <a:lvl4pPr indent="-342900" lvl="3" marL="1828800" marR="0" rtl="0" algn="l">
              <a:lnSpc>
                <a:spcPct val="100000"/>
              </a:lnSpc>
              <a:spcBef>
                <a:spcPts val="360"/>
              </a:spcBef>
              <a:spcAft>
                <a:spcPts val="0"/>
              </a:spcAft>
              <a:buClr>
                <a:schemeClr val="accent6"/>
              </a:buClr>
              <a:buSzPts val="1800"/>
              <a:buFont typeface="Arial"/>
              <a:buChar char="•"/>
              <a:defRPr b="0" i="0" sz="1800" u="none" cap="none" strike="noStrike">
                <a:solidFill>
                  <a:schemeClr val="accent6"/>
                </a:solidFill>
                <a:latin typeface="EB Garamond"/>
                <a:ea typeface="EB Garamond"/>
                <a:cs typeface="EB Garamond"/>
                <a:sym typeface="EB Garamond"/>
              </a:defRPr>
            </a:lvl4pPr>
            <a:lvl5pPr indent="-342900" lvl="4" marL="2286000" marR="0" rtl="0" algn="l">
              <a:lnSpc>
                <a:spcPct val="100000"/>
              </a:lnSpc>
              <a:spcBef>
                <a:spcPts val="360"/>
              </a:spcBef>
              <a:spcAft>
                <a:spcPts val="0"/>
              </a:spcAft>
              <a:buClr>
                <a:schemeClr val="accent6"/>
              </a:buClr>
              <a:buSzPts val="1800"/>
              <a:buFont typeface="Arial"/>
              <a:buChar char="•"/>
              <a:defRPr b="0" i="0" sz="1800" u="none" cap="none" strike="noStrike">
                <a:solidFill>
                  <a:schemeClr val="accent6"/>
                </a:solidFill>
                <a:latin typeface="EB Garamond"/>
                <a:ea typeface="EB Garamond"/>
                <a:cs typeface="EB Garamond"/>
                <a:sym typeface="EB Garamond"/>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EB Garamond"/>
                <a:ea typeface="EB Garamond"/>
                <a:cs typeface="EB Garamond"/>
                <a:sym typeface="EB Garamond"/>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EB Garamond"/>
                <a:ea typeface="EB Garamond"/>
                <a:cs typeface="EB Garamond"/>
                <a:sym typeface="EB Garamond"/>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EB Garamond"/>
                <a:ea typeface="EB Garamond"/>
                <a:cs typeface="EB Garamond"/>
                <a:sym typeface="EB Garamond"/>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EB Garamond"/>
                <a:ea typeface="EB Garamond"/>
                <a:cs typeface="EB Garamond"/>
                <a:sym typeface="EB Garamond"/>
              </a:defRPr>
            </a:lvl9pPr>
          </a:lstStyle>
          <a:p/>
        </p:txBody>
      </p:sp>
      <p:sp>
        <p:nvSpPr>
          <p:cNvPr id="8" name="Google Shape;8;p10"/>
          <p:cNvSpPr txBox="1"/>
          <p:nvPr>
            <p:ph idx="11" type="ftr"/>
          </p:nvPr>
        </p:nvSpPr>
        <p:spPr>
          <a:xfrm>
            <a:off x="621792" y="457200"/>
            <a:ext cx="3200400" cy="274320"/>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accent6"/>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EB Garamond"/>
                <a:ea typeface="EB Garamond"/>
                <a:cs typeface="EB Garamond"/>
                <a:sym typeface="EB Garamond"/>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EB Garamond"/>
                <a:ea typeface="EB Garamond"/>
                <a:cs typeface="EB Garamond"/>
                <a:sym typeface="EB Garamond"/>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EB Garamond"/>
                <a:ea typeface="EB Garamond"/>
                <a:cs typeface="EB Garamond"/>
                <a:sym typeface="EB Garamond"/>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EB Garamond"/>
                <a:ea typeface="EB Garamond"/>
                <a:cs typeface="EB Garamond"/>
                <a:sym typeface="EB Garamond"/>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EB Garamond"/>
                <a:ea typeface="EB Garamond"/>
                <a:cs typeface="EB Garamond"/>
                <a:sym typeface="EB Garamond"/>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EB Garamond"/>
                <a:ea typeface="EB Garamond"/>
                <a:cs typeface="EB Garamond"/>
                <a:sym typeface="EB Garamond"/>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EB Garamond"/>
                <a:ea typeface="EB Garamond"/>
                <a:cs typeface="EB Garamond"/>
                <a:sym typeface="EB Garamond"/>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EB Garamond"/>
                <a:ea typeface="EB Garamond"/>
                <a:cs typeface="EB Garamond"/>
                <a:sym typeface="EB Garamond"/>
              </a:defRPr>
            </a:lvl9pPr>
          </a:lstStyle>
          <a:p/>
        </p:txBody>
      </p:sp>
      <p:sp>
        <p:nvSpPr>
          <p:cNvPr id="9" name="Google Shape;9;p10"/>
          <p:cNvSpPr txBox="1"/>
          <p:nvPr>
            <p:ph idx="12" type="sldNum"/>
          </p:nvPr>
        </p:nvSpPr>
        <p:spPr>
          <a:xfrm>
            <a:off x="10945368" y="457200"/>
            <a:ext cx="987552" cy="274320"/>
          </a:xfrm>
          <a:prstGeom prst="rect">
            <a:avLst/>
          </a:prstGeom>
          <a:noFill/>
          <a:ln>
            <a:noFill/>
          </a:ln>
        </p:spPr>
        <p:txBody>
          <a:bodyPr anchorCtr="0" anchor="ctr" bIns="45700" lIns="91425" spcFirstLastPara="1" rIns="91425" wrap="square" tIns="45700">
            <a:noAutofit/>
          </a:bodyPr>
          <a:lstStyle>
            <a:lvl1pPr indent="0" lvl="0" marL="0" marR="0" rtl="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1pPr>
            <a:lvl2pPr indent="0" lvl="1" marL="0" marR="0" rtl="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2pPr>
            <a:lvl3pPr indent="0" lvl="2" marL="0" marR="0" rtl="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3pPr>
            <a:lvl4pPr indent="0" lvl="3" marL="0" marR="0" rtl="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4pPr>
            <a:lvl5pPr indent="0" lvl="4" marL="0" marR="0" rtl="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5pPr>
            <a:lvl6pPr indent="0" lvl="5" marL="0" marR="0" rtl="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6pPr>
            <a:lvl7pPr indent="0" lvl="6" marL="0" marR="0" rtl="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7pPr>
            <a:lvl8pPr indent="0" lvl="7" marL="0" marR="0" rtl="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8pPr>
            <a:lvl9pPr indent="0" lvl="8" marL="0" marR="0" rtl="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9pPr>
          </a:lstStyle>
          <a:p>
            <a:pPr indent="0" lvl="0" marL="0" rtl="0" algn="ct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9.xml"/><Relationship Id="rId3" Type="http://schemas.openxmlformats.org/officeDocument/2006/relationships/hyperlink" Target="https://www.uspreventiveservicestaskforce.org/uspstf/recommendation/lung-cancer-screening"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5" name="Shape 235"/>
        <p:cNvGrpSpPr/>
        <p:nvPr/>
      </p:nvGrpSpPr>
      <p:grpSpPr>
        <a:xfrm>
          <a:off x="0" y="0"/>
          <a:ext cx="0" cy="0"/>
          <a:chOff x="0" y="0"/>
          <a:chExt cx="0" cy="0"/>
        </a:xfrm>
      </p:grpSpPr>
      <p:sp>
        <p:nvSpPr>
          <p:cNvPr id="236" name="Google Shape;236;p1"/>
          <p:cNvSpPr txBox="1"/>
          <p:nvPr>
            <p:ph type="ctrTitle"/>
          </p:nvPr>
        </p:nvSpPr>
        <p:spPr>
          <a:xfrm>
            <a:off x="2790725" y="1128576"/>
            <a:ext cx="6610500" cy="2105700"/>
          </a:xfrm>
          <a:prstGeom prst="rect">
            <a:avLst/>
          </a:prstGeom>
          <a:noFill/>
          <a:ln>
            <a:noFill/>
          </a:ln>
        </p:spPr>
        <p:txBody>
          <a:bodyPr anchorCtr="0" anchor="t" bIns="45700" lIns="91425" spcFirstLastPara="1" rIns="91425" wrap="square" tIns="0">
            <a:noAutofit/>
          </a:bodyPr>
          <a:lstStyle/>
          <a:p>
            <a:pPr indent="0" lvl="0" marL="0" rtl="0" algn="ctr">
              <a:lnSpc>
                <a:spcPct val="121875"/>
              </a:lnSpc>
              <a:spcBef>
                <a:spcPts val="0"/>
              </a:spcBef>
              <a:spcAft>
                <a:spcPts val="0"/>
              </a:spcAft>
              <a:buClr>
                <a:schemeClr val="accent6"/>
              </a:buClr>
              <a:buSzPts val="4000"/>
              <a:buFont typeface="Arial Black"/>
              <a:buNone/>
            </a:pPr>
            <a:r>
              <a:rPr lang="en-US" sz="4000"/>
              <a:t>GARRETT COUNTY CANCER COALITION MEETING MINUTES </a:t>
            </a:r>
            <a:endParaRPr/>
          </a:p>
        </p:txBody>
      </p:sp>
      <p:sp>
        <p:nvSpPr>
          <p:cNvPr id="237" name="Google Shape;237;p1"/>
          <p:cNvSpPr txBox="1"/>
          <p:nvPr>
            <p:ph idx="1" type="subTitle"/>
          </p:nvPr>
        </p:nvSpPr>
        <p:spPr>
          <a:xfrm>
            <a:off x="3414320" y="3429000"/>
            <a:ext cx="5662568" cy="1210112"/>
          </a:xfrm>
          <a:prstGeom prst="rect">
            <a:avLst/>
          </a:prstGeom>
          <a:noFill/>
          <a:ln>
            <a:noFill/>
          </a:ln>
        </p:spPr>
        <p:txBody>
          <a:bodyPr anchorCtr="0" anchor="t" bIns="0" lIns="0" spcFirstLastPara="1" rIns="0" wrap="square" tIns="0">
            <a:noAutofit/>
          </a:bodyPr>
          <a:lstStyle/>
          <a:p>
            <a:pPr indent="0" lvl="0" marL="0" rtl="0" algn="ctr">
              <a:lnSpc>
                <a:spcPct val="100000"/>
              </a:lnSpc>
              <a:spcBef>
                <a:spcPts val="0"/>
              </a:spcBef>
              <a:spcAft>
                <a:spcPts val="0"/>
              </a:spcAft>
              <a:buClr>
                <a:schemeClr val="accent6"/>
              </a:buClr>
              <a:buSzPts val="2400"/>
              <a:buNone/>
            </a:pPr>
            <a:r>
              <a:rPr lang="en-US"/>
              <a:t>December 5, 2024</a:t>
            </a:r>
            <a:endParaRPr/>
          </a:p>
          <a:p>
            <a:pPr indent="0" lvl="0" marL="0" rtl="0" algn="ctr">
              <a:lnSpc>
                <a:spcPct val="100000"/>
              </a:lnSpc>
              <a:spcBef>
                <a:spcPts val="360"/>
              </a:spcBef>
              <a:spcAft>
                <a:spcPts val="0"/>
              </a:spcAft>
              <a:buClr>
                <a:schemeClr val="accent6"/>
              </a:buClr>
              <a:buSzPts val="2400"/>
              <a:buNone/>
            </a:pPr>
            <a:r>
              <a:rPr lang="en-US"/>
              <a:t>Hybrid Meeting</a:t>
            </a:r>
            <a:endParaRPr/>
          </a:p>
          <a:p>
            <a:pPr indent="0" lvl="0" marL="0" rtl="0" algn="ctr">
              <a:lnSpc>
                <a:spcPct val="100000"/>
              </a:lnSpc>
              <a:spcBef>
                <a:spcPts val="360"/>
              </a:spcBef>
              <a:spcAft>
                <a:spcPts val="0"/>
              </a:spcAft>
              <a:buClr>
                <a:schemeClr val="accent6"/>
              </a:buClr>
              <a:buSzPts val="2400"/>
              <a:buNone/>
            </a:pPr>
            <a:r>
              <a:rPr lang="en-US"/>
              <a:t>GCHD Conference Rooms B &amp; C</a:t>
            </a:r>
            <a:endParaRPr/>
          </a:p>
          <a:p>
            <a:pPr indent="0" lvl="0" marL="0" rtl="0" algn="ctr">
              <a:lnSpc>
                <a:spcPct val="100000"/>
              </a:lnSpc>
              <a:spcBef>
                <a:spcPts val="360"/>
              </a:spcBef>
              <a:spcAft>
                <a:spcPts val="0"/>
              </a:spcAft>
              <a:buClr>
                <a:schemeClr val="accent6"/>
              </a:buClr>
              <a:buSzPts val="2400"/>
              <a:buNone/>
            </a:pPr>
            <a:r>
              <a:rPr lang="en-US"/>
              <a:t>9:00 AM</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7" name="Shape 297"/>
        <p:cNvGrpSpPr/>
        <p:nvPr/>
      </p:nvGrpSpPr>
      <p:grpSpPr>
        <a:xfrm>
          <a:off x="0" y="0"/>
          <a:ext cx="0" cy="0"/>
          <a:chOff x="0" y="0"/>
          <a:chExt cx="0" cy="0"/>
        </a:xfrm>
      </p:grpSpPr>
      <p:sp>
        <p:nvSpPr>
          <p:cNvPr id="298" name="Google Shape;298;g2f227a8c792_0_0"/>
          <p:cNvSpPr txBox="1"/>
          <p:nvPr>
            <p:ph type="title"/>
          </p:nvPr>
        </p:nvSpPr>
        <p:spPr>
          <a:xfrm>
            <a:off x="803325" y="553625"/>
            <a:ext cx="3932100" cy="1714500"/>
          </a:xfrm>
          <a:prstGeom prst="rect">
            <a:avLst/>
          </a:prstGeom>
          <a:noFill/>
          <a:ln>
            <a:noFill/>
          </a:ln>
        </p:spPr>
        <p:txBody>
          <a:bodyPr anchorCtr="0" anchor="b" bIns="45700" lIns="91425" spcFirstLastPara="1" rIns="91425" wrap="square" tIns="45700">
            <a:normAutofit fontScale="90000"/>
          </a:bodyPr>
          <a:lstStyle/>
          <a:p>
            <a:pPr indent="0" lvl="0" marL="0" rtl="0" algn="ctr">
              <a:lnSpc>
                <a:spcPct val="152343"/>
              </a:lnSpc>
              <a:spcBef>
                <a:spcPts val="0"/>
              </a:spcBef>
              <a:spcAft>
                <a:spcPts val="0"/>
              </a:spcAft>
              <a:buSzPct val="111109"/>
              <a:buNone/>
            </a:pPr>
            <a:r>
              <a:rPr lang="en-US"/>
              <a:t>Agency Updates/Other Business:</a:t>
            </a:r>
            <a:endParaRPr/>
          </a:p>
        </p:txBody>
      </p:sp>
      <p:sp>
        <p:nvSpPr>
          <p:cNvPr id="299" name="Google Shape;299;g2f227a8c792_0_0"/>
          <p:cNvSpPr txBox="1"/>
          <p:nvPr>
            <p:ph idx="1" type="body"/>
          </p:nvPr>
        </p:nvSpPr>
        <p:spPr>
          <a:xfrm>
            <a:off x="5194888" y="992250"/>
            <a:ext cx="6172200" cy="4873500"/>
          </a:xfrm>
          <a:prstGeom prst="rect">
            <a:avLst/>
          </a:prstGeom>
          <a:noFill/>
          <a:ln>
            <a:noFill/>
          </a:ln>
        </p:spPr>
        <p:txBody>
          <a:bodyPr anchorCtr="0" anchor="t" bIns="45700" lIns="91425" spcFirstLastPara="1" rIns="91425" wrap="square" tIns="45700">
            <a:normAutofit/>
          </a:bodyPr>
          <a:lstStyle/>
          <a:p>
            <a:pPr indent="0" lvl="0" marL="0" rtl="0" algn="ctr">
              <a:lnSpc>
                <a:spcPct val="100000"/>
              </a:lnSpc>
              <a:spcBef>
                <a:spcPts val="360"/>
              </a:spcBef>
              <a:spcAft>
                <a:spcPts val="0"/>
              </a:spcAft>
              <a:buSzPts val="3200"/>
              <a:buNone/>
            </a:pPr>
            <a:r>
              <a:rPr lang="en-US" sz="3000">
                <a:latin typeface="Arial Black"/>
                <a:ea typeface="Arial Black"/>
                <a:cs typeface="Arial Black"/>
                <a:sym typeface="Arial Black"/>
              </a:rPr>
              <a:t>ACTION ITEMS: </a:t>
            </a:r>
            <a:endParaRPr sz="3000">
              <a:latin typeface="Arial Black"/>
              <a:ea typeface="Arial Black"/>
              <a:cs typeface="Arial Black"/>
              <a:sym typeface="Arial Black"/>
            </a:endParaRPr>
          </a:p>
          <a:p>
            <a:pPr indent="0" lvl="0" marL="0" rtl="0" algn="ctr">
              <a:lnSpc>
                <a:spcPct val="100000"/>
              </a:lnSpc>
              <a:spcBef>
                <a:spcPts val="360"/>
              </a:spcBef>
              <a:spcAft>
                <a:spcPts val="0"/>
              </a:spcAft>
              <a:buSzPts val="3200"/>
              <a:buNone/>
            </a:pPr>
            <a:r>
              <a:t/>
            </a:r>
            <a:endParaRPr sz="3000">
              <a:latin typeface="Arial Black"/>
              <a:ea typeface="Arial Black"/>
              <a:cs typeface="Arial Black"/>
              <a:sym typeface="Arial Black"/>
            </a:endParaRPr>
          </a:p>
          <a:p>
            <a:pPr indent="-330200" lvl="0" marL="457200" rtl="0" algn="ctr">
              <a:lnSpc>
                <a:spcPct val="100000"/>
              </a:lnSpc>
              <a:spcBef>
                <a:spcPts val="360"/>
              </a:spcBef>
              <a:spcAft>
                <a:spcPts val="0"/>
              </a:spcAft>
              <a:buSzPts val="1600"/>
              <a:buFont typeface="Arial Black"/>
              <a:buChar char="•"/>
            </a:pPr>
            <a:r>
              <a:rPr lang="en-US" sz="1600">
                <a:latin typeface="Arial Black"/>
                <a:ea typeface="Arial Black"/>
                <a:cs typeface="Arial Black"/>
                <a:sym typeface="Arial Black"/>
              </a:rPr>
              <a:t>Autumn will continue lung readiness assessment to expand module</a:t>
            </a:r>
            <a:endParaRPr sz="1600">
              <a:latin typeface="Arial Black"/>
              <a:ea typeface="Arial Black"/>
              <a:cs typeface="Arial Black"/>
              <a:sym typeface="Arial Black"/>
            </a:endParaRPr>
          </a:p>
          <a:p>
            <a:pPr indent="0" lvl="0" marL="457200" rtl="0" algn="ctr">
              <a:lnSpc>
                <a:spcPct val="100000"/>
              </a:lnSpc>
              <a:spcBef>
                <a:spcPts val="360"/>
              </a:spcBef>
              <a:spcAft>
                <a:spcPts val="0"/>
              </a:spcAft>
              <a:buNone/>
            </a:pPr>
            <a:r>
              <a:t/>
            </a:r>
            <a:endParaRPr sz="1600">
              <a:latin typeface="Arial Black"/>
              <a:ea typeface="Arial Black"/>
              <a:cs typeface="Arial Black"/>
              <a:sym typeface="Arial Black"/>
            </a:endParaRPr>
          </a:p>
          <a:p>
            <a:pPr indent="0" lvl="0" marL="457200" rtl="0" algn="ctr">
              <a:lnSpc>
                <a:spcPct val="100000"/>
              </a:lnSpc>
              <a:spcBef>
                <a:spcPts val="360"/>
              </a:spcBef>
              <a:spcAft>
                <a:spcPts val="0"/>
              </a:spcAft>
              <a:buNone/>
            </a:pPr>
            <a:r>
              <a:t/>
            </a:r>
            <a:endParaRPr sz="1600">
              <a:latin typeface="Arial Black"/>
              <a:ea typeface="Arial Black"/>
              <a:cs typeface="Arial Black"/>
              <a:sym typeface="Arial Black"/>
            </a:endParaRPr>
          </a:p>
          <a:p>
            <a:pPr indent="-330200" lvl="0" marL="457200" rtl="0" algn="ctr">
              <a:lnSpc>
                <a:spcPct val="100000"/>
              </a:lnSpc>
              <a:spcBef>
                <a:spcPts val="360"/>
              </a:spcBef>
              <a:spcAft>
                <a:spcPts val="0"/>
              </a:spcAft>
              <a:buSzPts val="1600"/>
              <a:buFont typeface="Arial Black"/>
              <a:buChar char="•"/>
            </a:pPr>
            <a:r>
              <a:rPr lang="en-US" sz="1600">
                <a:latin typeface="Arial Black"/>
                <a:ea typeface="Arial Black"/>
                <a:cs typeface="Arial Black"/>
                <a:sym typeface="Arial Black"/>
              </a:rPr>
              <a:t>Autumn and Ellie will meet with Lindsay and MDH to </a:t>
            </a:r>
            <a:r>
              <a:rPr lang="en-US" sz="1600">
                <a:latin typeface="Arial Black"/>
                <a:ea typeface="Arial Black"/>
                <a:cs typeface="Arial Black"/>
                <a:sym typeface="Arial Black"/>
              </a:rPr>
              <a:t>discuss</a:t>
            </a:r>
            <a:r>
              <a:rPr lang="en-US" sz="1600">
                <a:latin typeface="Arial Black"/>
                <a:ea typeface="Arial Black"/>
                <a:cs typeface="Arial Black"/>
                <a:sym typeface="Arial Black"/>
              </a:rPr>
              <a:t> </a:t>
            </a:r>
            <a:r>
              <a:rPr lang="en-US" sz="1600">
                <a:latin typeface="Arial Black"/>
                <a:ea typeface="Arial Black"/>
                <a:cs typeface="Arial Black"/>
                <a:sym typeface="Arial Black"/>
              </a:rPr>
              <a:t>initiatives</a:t>
            </a:r>
            <a:r>
              <a:rPr lang="en-US" sz="1600">
                <a:latin typeface="Arial Black"/>
                <a:ea typeface="Arial Black"/>
                <a:cs typeface="Arial Black"/>
                <a:sym typeface="Arial Black"/>
              </a:rPr>
              <a:t> to merge coalitions. </a:t>
            </a:r>
            <a:endParaRPr sz="1600">
              <a:latin typeface="Arial Black"/>
              <a:ea typeface="Arial Black"/>
              <a:cs typeface="Arial Black"/>
              <a:sym typeface="Arial Black"/>
            </a:endParaRPr>
          </a:p>
          <a:p>
            <a:pPr indent="0" lvl="0" marL="457200" rtl="0" algn="ctr">
              <a:lnSpc>
                <a:spcPct val="100000"/>
              </a:lnSpc>
              <a:spcBef>
                <a:spcPts val="360"/>
              </a:spcBef>
              <a:spcAft>
                <a:spcPts val="0"/>
              </a:spcAft>
              <a:buNone/>
            </a:pPr>
            <a:r>
              <a:t/>
            </a:r>
            <a:endParaRPr sz="1600">
              <a:latin typeface="Arial Black"/>
              <a:ea typeface="Arial Black"/>
              <a:cs typeface="Arial Black"/>
              <a:sym typeface="Arial Black"/>
            </a:endParaRPr>
          </a:p>
          <a:p>
            <a:pPr indent="0" lvl="0" marL="457200" rtl="0" algn="l">
              <a:lnSpc>
                <a:spcPct val="100000"/>
              </a:lnSpc>
              <a:spcBef>
                <a:spcPts val="360"/>
              </a:spcBef>
              <a:spcAft>
                <a:spcPts val="0"/>
              </a:spcAft>
              <a:buNone/>
            </a:pPr>
            <a:r>
              <a:t/>
            </a:r>
            <a:endParaRPr sz="1600">
              <a:latin typeface="Arial Black"/>
              <a:ea typeface="Arial Black"/>
              <a:cs typeface="Arial Black"/>
              <a:sym typeface="Arial Black"/>
            </a:endParaRPr>
          </a:p>
          <a:p>
            <a:pPr indent="-330200" lvl="0" marL="457200" rtl="0" algn="ctr">
              <a:lnSpc>
                <a:spcPct val="100000"/>
              </a:lnSpc>
              <a:spcBef>
                <a:spcPts val="360"/>
              </a:spcBef>
              <a:spcAft>
                <a:spcPts val="0"/>
              </a:spcAft>
              <a:buSzPts val="1600"/>
              <a:buFont typeface="Arial Black"/>
              <a:buChar char="•"/>
            </a:pPr>
            <a:r>
              <a:rPr lang="en-US" sz="1600">
                <a:latin typeface="Arial Black"/>
                <a:ea typeface="Arial Black"/>
                <a:cs typeface="Arial Black"/>
                <a:sym typeface="Arial Black"/>
              </a:rPr>
              <a:t>CPEST coordinators at ACHD, WCHD, and GCHD will meet to learn what is working for other </a:t>
            </a:r>
            <a:r>
              <a:rPr lang="en-US" sz="1600">
                <a:latin typeface="Arial Black"/>
                <a:ea typeface="Arial Black"/>
                <a:cs typeface="Arial Black"/>
                <a:sym typeface="Arial Black"/>
              </a:rPr>
              <a:t>counties and how the programs can be improved.</a:t>
            </a:r>
            <a:endParaRPr sz="1600"/>
          </a:p>
        </p:txBody>
      </p:sp>
      <p:sp>
        <p:nvSpPr>
          <p:cNvPr id="300" name="Google Shape;300;g2f227a8c792_0_0"/>
          <p:cNvSpPr txBox="1"/>
          <p:nvPr>
            <p:ph idx="2" type="body"/>
          </p:nvPr>
        </p:nvSpPr>
        <p:spPr>
          <a:xfrm>
            <a:off x="962113" y="2400300"/>
            <a:ext cx="3932100" cy="3811500"/>
          </a:xfrm>
          <a:prstGeom prst="rect">
            <a:avLst/>
          </a:prstGeom>
          <a:noFill/>
          <a:ln>
            <a:noFill/>
          </a:ln>
        </p:spPr>
        <p:txBody>
          <a:bodyPr anchorCtr="0" anchor="t" bIns="45700" lIns="91425" spcFirstLastPara="1" rIns="91425" wrap="square" tIns="45700">
            <a:normAutofit lnSpcReduction="10000"/>
          </a:bodyPr>
          <a:lstStyle/>
          <a:p>
            <a:pPr indent="-330200" lvl="0" marL="457200" rtl="0" algn="l">
              <a:lnSpc>
                <a:spcPct val="100000"/>
              </a:lnSpc>
              <a:spcBef>
                <a:spcPts val="360"/>
              </a:spcBef>
              <a:spcAft>
                <a:spcPts val="0"/>
              </a:spcAft>
              <a:buSzPts val="1600"/>
              <a:buChar char="●"/>
            </a:pPr>
            <a:r>
              <a:rPr lang="en-US"/>
              <a:t>Hospice of GC - Staff are going Christmas caroling today for their patients. </a:t>
            </a:r>
            <a:endParaRPr/>
          </a:p>
          <a:p>
            <a:pPr indent="0" lvl="0" marL="0" rtl="0" algn="l">
              <a:lnSpc>
                <a:spcPct val="100000"/>
              </a:lnSpc>
              <a:spcBef>
                <a:spcPts val="360"/>
              </a:spcBef>
              <a:spcAft>
                <a:spcPts val="0"/>
              </a:spcAft>
              <a:buSzPts val="1600"/>
              <a:buNone/>
            </a:pPr>
            <a:r>
              <a:t/>
            </a:r>
            <a:endParaRPr/>
          </a:p>
          <a:p>
            <a:pPr indent="-330200" lvl="0" marL="457200" rtl="0" algn="l">
              <a:lnSpc>
                <a:spcPct val="100000"/>
              </a:lnSpc>
              <a:spcBef>
                <a:spcPts val="360"/>
              </a:spcBef>
              <a:spcAft>
                <a:spcPts val="0"/>
              </a:spcAft>
              <a:buSzPts val="1600"/>
              <a:buChar char="●"/>
            </a:pPr>
            <a:r>
              <a:rPr lang="en-US"/>
              <a:t>Cindy’s Fund - Not present. </a:t>
            </a:r>
            <a:endParaRPr/>
          </a:p>
          <a:p>
            <a:pPr indent="0" lvl="0" marL="457200" rtl="0" algn="l">
              <a:lnSpc>
                <a:spcPct val="100000"/>
              </a:lnSpc>
              <a:spcBef>
                <a:spcPts val="360"/>
              </a:spcBef>
              <a:spcAft>
                <a:spcPts val="0"/>
              </a:spcAft>
              <a:buNone/>
            </a:pPr>
            <a:r>
              <a:t/>
            </a:r>
            <a:endParaRPr/>
          </a:p>
          <a:p>
            <a:pPr indent="-330200" lvl="0" marL="457200" rtl="0" algn="l">
              <a:lnSpc>
                <a:spcPct val="100000"/>
              </a:lnSpc>
              <a:spcBef>
                <a:spcPts val="360"/>
              </a:spcBef>
              <a:spcAft>
                <a:spcPts val="0"/>
              </a:spcAft>
              <a:buSzPts val="1600"/>
              <a:buChar char="●"/>
            </a:pPr>
            <a:r>
              <a:rPr lang="en-US"/>
              <a:t>Friendsville Family Med - Not present. </a:t>
            </a:r>
            <a:endParaRPr/>
          </a:p>
          <a:p>
            <a:pPr indent="0" lvl="0" marL="0" rtl="0" algn="l">
              <a:lnSpc>
                <a:spcPct val="100000"/>
              </a:lnSpc>
              <a:spcBef>
                <a:spcPts val="360"/>
              </a:spcBef>
              <a:spcAft>
                <a:spcPts val="0"/>
              </a:spcAft>
              <a:buSzPts val="1600"/>
              <a:buNone/>
            </a:pPr>
            <a:r>
              <a:t/>
            </a:r>
            <a:endParaRPr/>
          </a:p>
          <a:p>
            <a:pPr indent="-330200" lvl="0" marL="457200" rtl="0" algn="l">
              <a:lnSpc>
                <a:spcPct val="100000"/>
              </a:lnSpc>
              <a:spcBef>
                <a:spcPts val="360"/>
              </a:spcBef>
              <a:spcAft>
                <a:spcPts val="0"/>
              </a:spcAft>
              <a:buSzPts val="1600"/>
              <a:buChar char="●"/>
            </a:pPr>
            <a:r>
              <a:rPr lang="en-US"/>
              <a:t>Gregg’s Pharmacy - Not present.</a:t>
            </a:r>
            <a:endParaRPr/>
          </a:p>
          <a:p>
            <a:pPr indent="0" lvl="0" marL="0" rtl="0" algn="l">
              <a:lnSpc>
                <a:spcPct val="100000"/>
              </a:lnSpc>
              <a:spcBef>
                <a:spcPts val="360"/>
              </a:spcBef>
              <a:spcAft>
                <a:spcPts val="0"/>
              </a:spcAft>
              <a:buSzPts val="1600"/>
              <a:buNone/>
            </a:pPr>
            <a:r>
              <a:t/>
            </a:r>
            <a:endParaRPr/>
          </a:p>
          <a:p>
            <a:pPr indent="-330200" lvl="0" marL="457200" rtl="0" algn="l">
              <a:lnSpc>
                <a:spcPct val="100000"/>
              </a:lnSpc>
              <a:spcBef>
                <a:spcPts val="360"/>
              </a:spcBef>
              <a:spcAft>
                <a:spcPts val="0"/>
              </a:spcAft>
              <a:buSzPts val="1600"/>
              <a:buChar char="●"/>
            </a:pPr>
            <a:r>
              <a:rPr lang="en-US"/>
              <a:t>GRMC Cancer Center - Not present. </a:t>
            </a:r>
            <a:endParaRPr/>
          </a:p>
          <a:p>
            <a:pPr indent="0" lvl="0" marL="0" rtl="0" algn="l">
              <a:lnSpc>
                <a:spcPct val="100000"/>
              </a:lnSpc>
              <a:spcBef>
                <a:spcPts val="360"/>
              </a:spcBef>
              <a:spcAft>
                <a:spcPts val="0"/>
              </a:spcAft>
              <a:buSzPts val="1600"/>
              <a:buNone/>
            </a:pPr>
            <a:r>
              <a:t/>
            </a:r>
            <a:endParaRPr/>
          </a:p>
          <a:p>
            <a:pPr indent="-330200" lvl="0" marL="457200" rtl="0" algn="l">
              <a:lnSpc>
                <a:spcPct val="100000"/>
              </a:lnSpc>
              <a:spcBef>
                <a:spcPts val="360"/>
              </a:spcBef>
              <a:spcAft>
                <a:spcPts val="0"/>
              </a:spcAft>
              <a:buSzPts val="1600"/>
              <a:buChar char="●"/>
            </a:pPr>
            <a:r>
              <a:rPr lang="en-US"/>
              <a:t>ACHD - Efforts to combine coalitions of Washington, Allegany, and Garrett Co. </a:t>
            </a:r>
            <a:endParaRPr/>
          </a:p>
          <a:p>
            <a:pPr indent="0" lvl="0" marL="457200" rtl="0" algn="l">
              <a:lnSpc>
                <a:spcPct val="100000"/>
              </a:lnSpc>
              <a:spcBef>
                <a:spcPts val="360"/>
              </a:spcBef>
              <a:spcAft>
                <a:spcPts val="0"/>
              </a:spcAft>
              <a:buSzPts val="1600"/>
              <a:buNone/>
            </a:pPr>
            <a:r>
              <a:t/>
            </a:r>
            <a:endParaRPr/>
          </a:p>
        </p:txBody>
      </p:sp>
      <p:sp>
        <p:nvSpPr>
          <p:cNvPr id="301" name="Google Shape;301;g2f227a8c792_0_0"/>
          <p:cNvSpPr txBox="1"/>
          <p:nvPr>
            <p:ph idx="12" type="sldNum"/>
          </p:nvPr>
        </p:nvSpPr>
        <p:spPr>
          <a:xfrm>
            <a:off x="10945368" y="457200"/>
            <a:ext cx="987600" cy="274200"/>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Clr>
                <a:srgbClr val="000000"/>
              </a:buClr>
              <a:buSzPts val="1200"/>
              <a:buFont typeface="Arial"/>
              <a:buNone/>
            </a:pPr>
            <a:fld id="{00000000-1234-1234-1234-123412341234}" type="slidenum">
              <a:rPr lang="en-US"/>
              <a:t>‹#›</a:t>
            </a:fld>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5" name="Shape 305"/>
        <p:cNvGrpSpPr/>
        <p:nvPr/>
      </p:nvGrpSpPr>
      <p:grpSpPr>
        <a:xfrm>
          <a:off x="0" y="0"/>
          <a:ext cx="0" cy="0"/>
          <a:chOff x="0" y="0"/>
          <a:chExt cx="0" cy="0"/>
        </a:xfrm>
      </p:grpSpPr>
      <p:sp>
        <p:nvSpPr>
          <p:cNvPr id="306" name="Google Shape;306;p9"/>
          <p:cNvSpPr txBox="1"/>
          <p:nvPr>
            <p:ph type="title"/>
          </p:nvPr>
        </p:nvSpPr>
        <p:spPr>
          <a:xfrm>
            <a:off x="3685034" y="1224059"/>
            <a:ext cx="8165700" cy="7680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accent6"/>
              </a:buClr>
              <a:buSzPts val="4400"/>
              <a:buFont typeface="Arial Black"/>
              <a:buNone/>
            </a:pPr>
            <a:r>
              <a:rPr lang="en-US"/>
              <a:t>NEXT MEETING - HYBRID</a:t>
            </a:r>
            <a:endParaRPr/>
          </a:p>
        </p:txBody>
      </p:sp>
      <p:sp>
        <p:nvSpPr>
          <p:cNvPr id="307" name="Google Shape;307;p9"/>
          <p:cNvSpPr txBox="1"/>
          <p:nvPr>
            <p:ph idx="12" type="sldNum"/>
          </p:nvPr>
        </p:nvSpPr>
        <p:spPr>
          <a:xfrm>
            <a:off x="10945368" y="457200"/>
            <a:ext cx="987552" cy="274320"/>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200"/>
              <a:buNone/>
            </a:pPr>
            <a:fld id="{00000000-1234-1234-1234-123412341234}" type="slidenum">
              <a:rPr lang="en-US"/>
              <a:t>‹#›</a:t>
            </a:fld>
            <a:endParaRPr/>
          </a:p>
        </p:txBody>
      </p:sp>
      <p:sp>
        <p:nvSpPr>
          <p:cNvPr id="308" name="Google Shape;308;p9"/>
          <p:cNvSpPr txBox="1"/>
          <p:nvPr>
            <p:ph idx="2" type="body"/>
          </p:nvPr>
        </p:nvSpPr>
        <p:spPr>
          <a:xfrm>
            <a:off x="3685032" y="2877312"/>
            <a:ext cx="8247888" cy="3684588"/>
          </a:xfrm>
          <a:prstGeom prst="rect">
            <a:avLst/>
          </a:prstGeom>
          <a:noFill/>
          <a:ln>
            <a:noFill/>
          </a:ln>
        </p:spPr>
        <p:txBody>
          <a:bodyPr anchorCtr="0" anchor="t" bIns="45700" lIns="45700" spcFirstLastPara="1" rIns="45700" wrap="square" tIns="45700">
            <a:noAutofit/>
          </a:bodyPr>
          <a:lstStyle/>
          <a:p>
            <a:pPr indent="0" lvl="0" marL="0" rtl="0" algn="l">
              <a:spcBef>
                <a:spcPts val="360"/>
              </a:spcBef>
              <a:spcAft>
                <a:spcPts val="0"/>
              </a:spcAft>
              <a:buClr>
                <a:schemeClr val="dk1"/>
              </a:buClr>
              <a:buSzPts val="1100"/>
              <a:buFont typeface="Arial"/>
              <a:buNone/>
            </a:pPr>
            <a:r>
              <a:rPr b="1" lang="en-US" sz="2000"/>
              <a:t>Cancer Coalition Quarterly Meeting</a:t>
            </a:r>
            <a:endParaRPr b="1" sz="2000"/>
          </a:p>
          <a:p>
            <a:pPr indent="0" lvl="0" marL="0" rtl="0" algn="l">
              <a:spcBef>
                <a:spcPts val="360"/>
              </a:spcBef>
              <a:spcAft>
                <a:spcPts val="0"/>
              </a:spcAft>
              <a:buClr>
                <a:schemeClr val="dk1"/>
              </a:buClr>
              <a:buSzPts val="1100"/>
              <a:buFont typeface="Arial"/>
              <a:buNone/>
            </a:pPr>
            <a:r>
              <a:rPr b="1" lang="en-US" sz="2000"/>
              <a:t>Thursday, March 6, 2025 · 9:00 – 10:30am</a:t>
            </a:r>
            <a:endParaRPr b="1" sz="2000"/>
          </a:p>
          <a:p>
            <a:pPr indent="0" lvl="0" marL="0" rtl="0" algn="l">
              <a:spcBef>
                <a:spcPts val="360"/>
              </a:spcBef>
              <a:spcAft>
                <a:spcPts val="0"/>
              </a:spcAft>
              <a:buClr>
                <a:schemeClr val="dk1"/>
              </a:buClr>
              <a:buSzPts val="1100"/>
              <a:buFont typeface="Arial"/>
              <a:buNone/>
            </a:pPr>
            <a:r>
              <a:rPr b="1" lang="en-US" sz="2000"/>
              <a:t>Time zone: America/New_York</a:t>
            </a:r>
            <a:endParaRPr b="1" sz="2000"/>
          </a:p>
          <a:p>
            <a:pPr indent="0" lvl="0" marL="0" rtl="0" algn="l">
              <a:spcBef>
                <a:spcPts val="360"/>
              </a:spcBef>
              <a:spcAft>
                <a:spcPts val="0"/>
              </a:spcAft>
              <a:buClr>
                <a:schemeClr val="dk1"/>
              </a:buClr>
              <a:buSzPts val="1100"/>
              <a:buFont typeface="Arial"/>
              <a:buNone/>
            </a:pPr>
            <a:r>
              <a:rPr b="1" lang="en-US" sz="2000"/>
              <a:t>Google Meet joining info</a:t>
            </a:r>
            <a:endParaRPr b="1" sz="2000"/>
          </a:p>
          <a:p>
            <a:pPr indent="0" lvl="0" marL="0" rtl="0" algn="l">
              <a:spcBef>
                <a:spcPts val="360"/>
              </a:spcBef>
              <a:spcAft>
                <a:spcPts val="0"/>
              </a:spcAft>
              <a:buClr>
                <a:schemeClr val="dk1"/>
              </a:buClr>
              <a:buSzPts val="1100"/>
              <a:buFont typeface="Arial"/>
              <a:buNone/>
            </a:pPr>
            <a:r>
              <a:rPr b="1" lang="en-US" sz="2000"/>
              <a:t>Video call link: https://meet.google.com/zys-ywxh-hqr</a:t>
            </a:r>
            <a:endParaRPr b="1" sz="2000"/>
          </a:p>
          <a:p>
            <a:pPr indent="0" lvl="0" marL="0" rtl="0" algn="l">
              <a:spcBef>
                <a:spcPts val="360"/>
              </a:spcBef>
              <a:spcAft>
                <a:spcPts val="0"/>
              </a:spcAft>
              <a:buClr>
                <a:schemeClr val="dk1"/>
              </a:buClr>
              <a:buSzPts val="1100"/>
              <a:buFont typeface="Arial"/>
              <a:buNone/>
            </a:pPr>
            <a:r>
              <a:rPr b="1" lang="en-US" sz="2000"/>
              <a:t>Or dial: ‪(US) +1 316-448-6318‬ PIN: ‪353 921 116‬#</a:t>
            </a:r>
            <a:endParaRPr b="1" sz="2000"/>
          </a:p>
          <a:p>
            <a:pPr indent="0" lvl="0" marL="0" rtl="0" algn="l">
              <a:spcBef>
                <a:spcPts val="360"/>
              </a:spcBef>
              <a:spcAft>
                <a:spcPts val="0"/>
              </a:spcAft>
              <a:buClr>
                <a:schemeClr val="dk1"/>
              </a:buClr>
              <a:buSzPts val="1100"/>
              <a:buFont typeface="Arial"/>
              <a:buNone/>
            </a:pPr>
            <a:r>
              <a:rPr b="1" lang="en-US" sz="2000"/>
              <a:t>More phone numbers: https://tel.meet/zys-ywxh-hqr?pin=2121714762356</a:t>
            </a:r>
            <a:endParaRPr b="1" sz="2000"/>
          </a:p>
          <a:p>
            <a:pPr indent="0" lvl="0" marL="0" rtl="0" algn="l">
              <a:lnSpc>
                <a:spcPct val="100000"/>
              </a:lnSpc>
              <a:spcBef>
                <a:spcPts val="360"/>
              </a:spcBef>
              <a:spcAft>
                <a:spcPts val="0"/>
              </a:spcAft>
              <a:buClr>
                <a:schemeClr val="dk1"/>
              </a:buClr>
              <a:buSzPts val="1100"/>
              <a:buFont typeface="Arial"/>
              <a:buNone/>
            </a:pPr>
            <a:r>
              <a:t/>
            </a:r>
            <a:endParaRPr b="1" sz="2000"/>
          </a:p>
          <a:p>
            <a:pPr indent="0" lvl="0" marL="0" rtl="0" algn="l">
              <a:lnSpc>
                <a:spcPct val="100000"/>
              </a:lnSpc>
              <a:spcBef>
                <a:spcPts val="360"/>
              </a:spcBef>
              <a:spcAft>
                <a:spcPts val="0"/>
              </a:spcAft>
              <a:buClr>
                <a:schemeClr val="dk1"/>
              </a:buClr>
              <a:buSzPts val="1100"/>
              <a:buFont typeface="Arial"/>
              <a:buNone/>
            </a:pPr>
            <a:r>
              <a:t/>
            </a:r>
            <a:endParaRPr b="1" sz="2000"/>
          </a:p>
          <a:p>
            <a:pPr indent="0" lvl="0" marL="0" rtl="0" algn="l">
              <a:lnSpc>
                <a:spcPct val="100000"/>
              </a:lnSpc>
              <a:spcBef>
                <a:spcPts val="360"/>
              </a:spcBef>
              <a:spcAft>
                <a:spcPts val="0"/>
              </a:spcAft>
              <a:buClr>
                <a:schemeClr val="dk1"/>
              </a:buClr>
              <a:buSzPts val="1100"/>
              <a:buFont typeface="Arial"/>
              <a:buNone/>
            </a:pPr>
            <a:r>
              <a:t/>
            </a:r>
            <a:endParaRPr b="1" sz="2000"/>
          </a:p>
          <a:p>
            <a:pPr indent="0" lvl="0" marL="0" rtl="0" algn="l">
              <a:lnSpc>
                <a:spcPct val="100000"/>
              </a:lnSpc>
              <a:spcBef>
                <a:spcPts val="360"/>
              </a:spcBef>
              <a:spcAft>
                <a:spcPts val="0"/>
              </a:spcAft>
              <a:buClr>
                <a:schemeClr val="accent6"/>
              </a:buClr>
              <a:buSzPts val="2000"/>
              <a:buNone/>
            </a:pPr>
            <a:r>
              <a:t/>
            </a:r>
            <a:endParaRPr b="1" sz="200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1" name="Shape 241"/>
        <p:cNvGrpSpPr/>
        <p:nvPr/>
      </p:nvGrpSpPr>
      <p:grpSpPr>
        <a:xfrm>
          <a:off x="0" y="0"/>
          <a:ext cx="0" cy="0"/>
          <a:chOff x="0" y="0"/>
          <a:chExt cx="0" cy="0"/>
        </a:xfrm>
      </p:grpSpPr>
      <p:sp>
        <p:nvSpPr>
          <p:cNvPr id="242" name="Google Shape;242;p2"/>
          <p:cNvSpPr txBox="1"/>
          <p:nvPr>
            <p:ph type="title"/>
          </p:nvPr>
        </p:nvSpPr>
        <p:spPr>
          <a:xfrm>
            <a:off x="266679" y="442369"/>
            <a:ext cx="5693700" cy="7680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accent6"/>
              </a:buClr>
              <a:buSzPts val="4400"/>
              <a:buFont typeface="Arial Black"/>
              <a:buNone/>
            </a:pPr>
            <a:r>
              <a:rPr b="1" lang="en-US" sz="4400">
                <a:solidFill>
                  <a:schemeClr val="accent6"/>
                </a:solidFill>
                <a:latin typeface="Arial Black"/>
                <a:ea typeface="Arial Black"/>
                <a:cs typeface="Arial Black"/>
                <a:sym typeface="Arial Black"/>
              </a:rPr>
              <a:t>AGENDA</a:t>
            </a:r>
            <a:endParaRPr b="1" sz="4400">
              <a:solidFill>
                <a:schemeClr val="accent6"/>
              </a:solidFill>
              <a:latin typeface="Arial Black"/>
              <a:ea typeface="Arial Black"/>
              <a:cs typeface="Arial Black"/>
              <a:sym typeface="Arial Black"/>
            </a:endParaRPr>
          </a:p>
        </p:txBody>
      </p:sp>
      <p:sp>
        <p:nvSpPr>
          <p:cNvPr id="243" name="Google Shape;243;p2"/>
          <p:cNvSpPr txBox="1"/>
          <p:nvPr>
            <p:ph idx="1" type="body"/>
          </p:nvPr>
        </p:nvSpPr>
        <p:spPr>
          <a:xfrm>
            <a:off x="325600" y="1637375"/>
            <a:ext cx="7094400" cy="4599600"/>
          </a:xfrm>
          <a:prstGeom prst="rect">
            <a:avLst/>
          </a:prstGeom>
          <a:noFill/>
          <a:ln>
            <a:noFill/>
          </a:ln>
        </p:spPr>
        <p:txBody>
          <a:bodyPr anchorCtr="0" anchor="t" bIns="45700" lIns="91425" spcFirstLastPara="1" rIns="91425" wrap="square" tIns="45700">
            <a:noAutofit/>
          </a:bodyPr>
          <a:lstStyle/>
          <a:p>
            <a:pPr indent="0" lvl="0" marL="0" rtl="0" algn="l">
              <a:lnSpc>
                <a:spcPct val="150000"/>
              </a:lnSpc>
              <a:spcBef>
                <a:spcPts val="0"/>
              </a:spcBef>
              <a:spcAft>
                <a:spcPts val="0"/>
              </a:spcAft>
              <a:buSzPts val="2400"/>
              <a:buNone/>
            </a:pPr>
            <a:r>
              <a:rPr lang="en-US" sz="1800">
                <a:latin typeface="Times New Roman"/>
                <a:ea typeface="Times New Roman"/>
                <a:cs typeface="Times New Roman"/>
                <a:sym typeface="Times New Roman"/>
              </a:rPr>
              <a:t>Welcome and Introductions</a:t>
            </a:r>
            <a:endParaRPr>
              <a:latin typeface="Times New Roman"/>
              <a:ea typeface="Times New Roman"/>
              <a:cs typeface="Times New Roman"/>
              <a:sym typeface="Times New Roman"/>
            </a:endParaRPr>
          </a:p>
          <a:p>
            <a:pPr indent="-228600" lvl="0" marL="342900" rtl="0" algn="l">
              <a:lnSpc>
                <a:spcPct val="150000"/>
              </a:lnSpc>
              <a:spcBef>
                <a:spcPts val="0"/>
              </a:spcBef>
              <a:spcAft>
                <a:spcPts val="0"/>
              </a:spcAft>
              <a:buClr>
                <a:schemeClr val="accent6"/>
              </a:buClr>
              <a:buSzPts val="1800"/>
              <a:buFont typeface="Arial Black"/>
              <a:buNone/>
            </a:pPr>
            <a:r>
              <a:t/>
            </a:r>
            <a:endParaRPr sz="1800">
              <a:latin typeface="Times New Roman"/>
              <a:ea typeface="Times New Roman"/>
              <a:cs typeface="Times New Roman"/>
              <a:sym typeface="Times New Roman"/>
            </a:endParaRPr>
          </a:p>
          <a:p>
            <a:pPr indent="0" lvl="0" marL="0" rtl="0" algn="l">
              <a:lnSpc>
                <a:spcPct val="150000"/>
              </a:lnSpc>
              <a:spcBef>
                <a:spcPts val="0"/>
              </a:spcBef>
              <a:spcAft>
                <a:spcPts val="0"/>
              </a:spcAft>
              <a:buSzPts val="2400"/>
              <a:buNone/>
            </a:pPr>
            <a:r>
              <a:rPr lang="en-US" sz="1800">
                <a:latin typeface="Times New Roman"/>
                <a:ea typeface="Times New Roman"/>
                <a:cs typeface="Times New Roman"/>
                <a:sym typeface="Times New Roman"/>
              </a:rPr>
              <a:t>CPEST Grant Fiscal Updates/Performance Measure Updates</a:t>
            </a:r>
            <a:endParaRPr sz="1800">
              <a:latin typeface="Times New Roman"/>
              <a:ea typeface="Times New Roman"/>
              <a:cs typeface="Times New Roman"/>
              <a:sym typeface="Times New Roman"/>
            </a:endParaRPr>
          </a:p>
          <a:p>
            <a:pPr indent="0" lvl="0" marL="0" rtl="0" algn="l">
              <a:lnSpc>
                <a:spcPct val="150000"/>
              </a:lnSpc>
              <a:spcBef>
                <a:spcPts val="0"/>
              </a:spcBef>
              <a:spcAft>
                <a:spcPts val="0"/>
              </a:spcAft>
              <a:buSzPts val="2400"/>
              <a:buNone/>
            </a:pPr>
            <a:r>
              <a:t/>
            </a:r>
            <a:endParaRPr sz="1800">
              <a:latin typeface="Times New Roman"/>
              <a:ea typeface="Times New Roman"/>
              <a:cs typeface="Times New Roman"/>
              <a:sym typeface="Times New Roman"/>
            </a:endParaRPr>
          </a:p>
          <a:p>
            <a:pPr indent="0" lvl="0" marL="0" rtl="0" algn="l">
              <a:lnSpc>
                <a:spcPct val="150000"/>
              </a:lnSpc>
              <a:spcBef>
                <a:spcPts val="0"/>
              </a:spcBef>
              <a:spcAft>
                <a:spcPts val="0"/>
              </a:spcAft>
              <a:buSzPts val="2400"/>
              <a:buNone/>
            </a:pPr>
            <a:r>
              <a:rPr lang="en-US" sz="1800">
                <a:latin typeface="Times New Roman"/>
                <a:ea typeface="Times New Roman"/>
                <a:cs typeface="Times New Roman"/>
                <a:sym typeface="Times New Roman"/>
              </a:rPr>
              <a:t>Outreach Efforts</a:t>
            </a:r>
            <a:endParaRPr sz="1800">
              <a:latin typeface="Times New Roman"/>
              <a:ea typeface="Times New Roman"/>
              <a:cs typeface="Times New Roman"/>
              <a:sym typeface="Times New Roman"/>
            </a:endParaRPr>
          </a:p>
          <a:p>
            <a:pPr indent="0" lvl="0" marL="0" rtl="0" algn="l">
              <a:lnSpc>
                <a:spcPct val="150000"/>
              </a:lnSpc>
              <a:spcBef>
                <a:spcPts val="0"/>
              </a:spcBef>
              <a:spcAft>
                <a:spcPts val="0"/>
              </a:spcAft>
              <a:buSzPts val="2400"/>
              <a:buNone/>
            </a:pPr>
            <a:r>
              <a:t/>
            </a:r>
            <a:endParaRPr sz="1800">
              <a:latin typeface="Times New Roman"/>
              <a:ea typeface="Times New Roman"/>
              <a:cs typeface="Times New Roman"/>
              <a:sym typeface="Times New Roman"/>
            </a:endParaRPr>
          </a:p>
          <a:p>
            <a:pPr indent="0" lvl="0" marL="0" rtl="0" algn="l">
              <a:lnSpc>
                <a:spcPct val="150000"/>
              </a:lnSpc>
              <a:spcBef>
                <a:spcPts val="0"/>
              </a:spcBef>
              <a:spcAft>
                <a:spcPts val="0"/>
              </a:spcAft>
              <a:buSzPts val="2400"/>
              <a:buNone/>
            </a:pPr>
            <a:r>
              <a:rPr lang="en-US" sz="1800">
                <a:latin typeface="Times New Roman"/>
                <a:ea typeface="Times New Roman"/>
                <a:cs typeface="Times New Roman"/>
                <a:sym typeface="Times New Roman"/>
              </a:rPr>
              <a:t>Cologuard and Lung Cancer Screening Updates</a:t>
            </a:r>
            <a:endParaRPr sz="1800">
              <a:latin typeface="Times New Roman"/>
              <a:ea typeface="Times New Roman"/>
              <a:cs typeface="Times New Roman"/>
              <a:sym typeface="Times New Roman"/>
            </a:endParaRPr>
          </a:p>
          <a:p>
            <a:pPr indent="0" lvl="0" marL="0" rtl="0" algn="l">
              <a:lnSpc>
                <a:spcPct val="150000"/>
              </a:lnSpc>
              <a:spcBef>
                <a:spcPts val="0"/>
              </a:spcBef>
              <a:spcAft>
                <a:spcPts val="0"/>
              </a:spcAft>
              <a:buSzPts val="2400"/>
              <a:buNone/>
            </a:pPr>
            <a:r>
              <a:t/>
            </a:r>
            <a:endParaRPr sz="1800">
              <a:latin typeface="Times New Roman"/>
              <a:ea typeface="Times New Roman"/>
              <a:cs typeface="Times New Roman"/>
              <a:sym typeface="Times New Roman"/>
            </a:endParaRPr>
          </a:p>
          <a:p>
            <a:pPr indent="0" lvl="0" marL="0" rtl="0" algn="l">
              <a:lnSpc>
                <a:spcPct val="150000"/>
              </a:lnSpc>
              <a:spcBef>
                <a:spcPts val="0"/>
              </a:spcBef>
              <a:spcAft>
                <a:spcPts val="0"/>
              </a:spcAft>
              <a:buSzPts val="2400"/>
              <a:buNone/>
            </a:pPr>
            <a:r>
              <a:rPr lang="en-US" sz="1800">
                <a:latin typeface="Times New Roman"/>
                <a:ea typeface="Times New Roman"/>
                <a:cs typeface="Times New Roman"/>
                <a:sym typeface="Times New Roman"/>
              </a:rPr>
              <a:t>Agency Updates</a:t>
            </a:r>
            <a:endParaRPr>
              <a:latin typeface="Times New Roman"/>
              <a:ea typeface="Times New Roman"/>
              <a:cs typeface="Times New Roman"/>
              <a:sym typeface="Times New Roman"/>
            </a:endParaRPr>
          </a:p>
          <a:p>
            <a:pPr indent="-228600" lvl="0" marL="342900" rtl="0" algn="l">
              <a:lnSpc>
                <a:spcPct val="150000"/>
              </a:lnSpc>
              <a:spcBef>
                <a:spcPts val="0"/>
              </a:spcBef>
              <a:spcAft>
                <a:spcPts val="0"/>
              </a:spcAft>
              <a:buClr>
                <a:schemeClr val="accent6"/>
              </a:buClr>
              <a:buSzPts val="1800"/>
              <a:buFont typeface="Arial Black"/>
              <a:buNone/>
            </a:pPr>
            <a:r>
              <a:t/>
            </a:r>
            <a:endParaRPr sz="1800">
              <a:latin typeface="Times New Roman"/>
              <a:ea typeface="Times New Roman"/>
              <a:cs typeface="Times New Roman"/>
              <a:sym typeface="Times New Roman"/>
            </a:endParaRPr>
          </a:p>
          <a:p>
            <a:pPr indent="0" lvl="0" marL="0" rtl="0" algn="l">
              <a:lnSpc>
                <a:spcPct val="150000"/>
              </a:lnSpc>
              <a:spcBef>
                <a:spcPts val="0"/>
              </a:spcBef>
              <a:spcAft>
                <a:spcPts val="0"/>
              </a:spcAft>
              <a:buSzPts val="2400"/>
              <a:buNone/>
            </a:pPr>
            <a:r>
              <a:rPr lang="en-US" sz="1800">
                <a:latin typeface="Times New Roman"/>
                <a:ea typeface="Times New Roman"/>
                <a:cs typeface="Times New Roman"/>
                <a:sym typeface="Times New Roman"/>
              </a:rPr>
              <a:t>Next Meeting Date/Time </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7" name="Shape 247"/>
        <p:cNvGrpSpPr/>
        <p:nvPr/>
      </p:nvGrpSpPr>
      <p:grpSpPr>
        <a:xfrm>
          <a:off x="0" y="0"/>
          <a:ext cx="0" cy="0"/>
          <a:chOff x="0" y="0"/>
          <a:chExt cx="0" cy="0"/>
        </a:xfrm>
      </p:grpSpPr>
      <p:graphicFrame>
        <p:nvGraphicFramePr>
          <p:cNvPr id="248" name="Google Shape;248;p3"/>
          <p:cNvGraphicFramePr/>
          <p:nvPr/>
        </p:nvGraphicFramePr>
        <p:xfrm>
          <a:off x="3707934" y="1426127"/>
          <a:ext cx="3000000" cy="3000000"/>
        </p:xfrm>
        <a:graphic>
          <a:graphicData uri="http://schemas.openxmlformats.org/drawingml/2006/table">
            <a:tbl>
              <a:tblPr bandRow="1" firstRow="1">
                <a:noFill/>
                <a:tableStyleId>{7C8E7573-476B-4541-846C-CA4A88C975A3}</a:tableStyleId>
              </a:tblPr>
              <a:tblGrid>
                <a:gridCol w="1770075"/>
                <a:gridCol w="1347275"/>
                <a:gridCol w="1558675"/>
                <a:gridCol w="1558675"/>
                <a:gridCol w="1558675"/>
              </a:tblGrid>
              <a:tr h="1337700">
                <a:tc>
                  <a:txBody>
                    <a:bodyPr/>
                    <a:lstStyle/>
                    <a:p>
                      <a:pPr indent="0" lvl="0" marL="0" marR="0" rtl="0" algn="l">
                        <a:lnSpc>
                          <a:spcPct val="100000"/>
                        </a:lnSpc>
                        <a:spcBef>
                          <a:spcPts val="0"/>
                        </a:spcBef>
                        <a:spcAft>
                          <a:spcPts val="0"/>
                        </a:spcAft>
                        <a:buClr>
                          <a:srgbClr val="000000"/>
                        </a:buClr>
                        <a:buSzPts val="1800"/>
                        <a:buFont typeface="Arial"/>
                        <a:buNone/>
                      </a:pPr>
                      <a:r>
                        <a:rPr lang="en-US" sz="1800" u="none" cap="none" strike="noStrike">
                          <a:solidFill>
                            <a:schemeClr val="dk1"/>
                          </a:solidFill>
                          <a:latin typeface="Times New Roman"/>
                          <a:ea typeface="Times New Roman"/>
                          <a:cs typeface="Times New Roman"/>
                          <a:sym typeface="Times New Roman"/>
                        </a:rPr>
                        <a:t>Budget Type</a:t>
                      </a:r>
                      <a:endParaRPr sz="1400" u="none" cap="none" strike="noStrike">
                        <a:latin typeface="Times New Roman"/>
                        <a:ea typeface="Times New Roman"/>
                        <a:cs typeface="Times New Roman"/>
                        <a:sym typeface="Times New Roman"/>
                      </a:endParaRPr>
                    </a:p>
                  </a:txBody>
                  <a:tcPr marT="45725" marB="45725" marR="91450" marL="91450"/>
                </a:tc>
                <a:tc>
                  <a:txBody>
                    <a:bodyPr/>
                    <a:lstStyle/>
                    <a:p>
                      <a:pPr indent="0" lvl="0" marL="0" marR="0" rtl="0" algn="l">
                        <a:lnSpc>
                          <a:spcPct val="100000"/>
                        </a:lnSpc>
                        <a:spcBef>
                          <a:spcPts val="0"/>
                        </a:spcBef>
                        <a:spcAft>
                          <a:spcPts val="0"/>
                        </a:spcAft>
                        <a:buClr>
                          <a:srgbClr val="000000"/>
                        </a:buClr>
                        <a:buSzPts val="1800"/>
                        <a:buFont typeface="Arial"/>
                        <a:buNone/>
                      </a:pPr>
                      <a:r>
                        <a:rPr lang="en-US" sz="1800" u="none" cap="none" strike="noStrike">
                          <a:solidFill>
                            <a:schemeClr val="dk1"/>
                          </a:solidFill>
                          <a:latin typeface="Times New Roman"/>
                          <a:ea typeface="Times New Roman"/>
                          <a:cs typeface="Times New Roman"/>
                          <a:sym typeface="Times New Roman"/>
                        </a:rPr>
                        <a:t>Total Allocated</a:t>
                      </a:r>
                      <a:endParaRPr sz="1400" u="none" cap="none" strike="noStrike">
                        <a:latin typeface="Times New Roman"/>
                        <a:ea typeface="Times New Roman"/>
                        <a:cs typeface="Times New Roman"/>
                        <a:sym typeface="Times New Roman"/>
                      </a:endParaRPr>
                    </a:p>
                  </a:txBody>
                  <a:tcPr marT="45725" marB="45725" marR="91450" marL="91450"/>
                </a:tc>
                <a:tc>
                  <a:txBody>
                    <a:bodyPr/>
                    <a:lstStyle/>
                    <a:p>
                      <a:pPr indent="0" lvl="0" marL="0" marR="0" rtl="0" algn="l">
                        <a:lnSpc>
                          <a:spcPct val="100000"/>
                        </a:lnSpc>
                        <a:spcBef>
                          <a:spcPts val="0"/>
                        </a:spcBef>
                        <a:spcAft>
                          <a:spcPts val="0"/>
                        </a:spcAft>
                        <a:buClr>
                          <a:srgbClr val="000000"/>
                        </a:buClr>
                        <a:buSzPts val="1800"/>
                        <a:buFont typeface="Arial"/>
                        <a:buNone/>
                      </a:pPr>
                      <a:r>
                        <a:rPr lang="en-US" sz="1800" u="none" cap="none" strike="noStrike">
                          <a:solidFill>
                            <a:schemeClr val="dk1"/>
                          </a:solidFill>
                          <a:latin typeface="Times New Roman"/>
                          <a:ea typeface="Times New Roman"/>
                          <a:cs typeface="Times New Roman"/>
                          <a:sym typeface="Times New Roman"/>
                        </a:rPr>
                        <a:t>Total Spent through </a:t>
                      </a:r>
                      <a:r>
                        <a:rPr lang="en-US" sz="1800">
                          <a:solidFill>
                            <a:schemeClr val="dk1"/>
                          </a:solidFill>
                          <a:latin typeface="Times New Roman"/>
                          <a:ea typeface="Times New Roman"/>
                          <a:cs typeface="Times New Roman"/>
                          <a:sym typeface="Times New Roman"/>
                        </a:rPr>
                        <a:t>11/30/</a:t>
                      </a:r>
                      <a:r>
                        <a:rPr lang="en-US" sz="1800" u="none" cap="none" strike="noStrike">
                          <a:solidFill>
                            <a:schemeClr val="dk1"/>
                          </a:solidFill>
                          <a:latin typeface="Times New Roman"/>
                          <a:ea typeface="Times New Roman"/>
                          <a:cs typeface="Times New Roman"/>
                          <a:sym typeface="Times New Roman"/>
                        </a:rPr>
                        <a:t>24</a:t>
                      </a:r>
                      <a:endParaRPr sz="1400" u="none" cap="none" strike="noStrike">
                        <a:latin typeface="Times New Roman"/>
                        <a:ea typeface="Times New Roman"/>
                        <a:cs typeface="Times New Roman"/>
                        <a:sym typeface="Times New Roman"/>
                      </a:endParaRPr>
                    </a:p>
                  </a:txBody>
                  <a:tcPr marT="45725" marB="45725" marR="91450" marL="91450"/>
                </a:tc>
                <a:tc>
                  <a:txBody>
                    <a:bodyPr/>
                    <a:lstStyle/>
                    <a:p>
                      <a:pPr indent="0" lvl="0" marL="0" marR="0" rtl="0" algn="l">
                        <a:lnSpc>
                          <a:spcPct val="100000"/>
                        </a:lnSpc>
                        <a:spcBef>
                          <a:spcPts val="0"/>
                        </a:spcBef>
                        <a:spcAft>
                          <a:spcPts val="0"/>
                        </a:spcAft>
                        <a:buClr>
                          <a:srgbClr val="000000"/>
                        </a:buClr>
                        <a:buSzPts val="1800"/>
                        <a:buFont typeface="Arial"/>
                        <a:buNone/>
                      </a:pPr>
                      <a:r>
                        <a:rPr lang="en-US" sz="1800" u="none" cap="none" strike="noStrike">
                          <a:solidFill>
                            <a:schemeClr val="dk1"/>
                          </a:solidFill>
                          <a:latin typeface="Times New Roman"/>
                          <a:ea typeface="Times New Roman"/>
                          <a:cs typeface="Times New Roman"/>
                          <a:sym typeface="Times New Roman"/>
                        </a:rPr>
                        <a:t>On Track?</a:t>
                      </a:r>
                      <a:endParaRPr sz="1400" u="none" cap="none" strike="noStrike">
                        <a:latin typeface="Times New Roman"/>
                        <a:ea typeface="Times New Roman"/>
                        <a:cs typeface="Times New Roman"/>
                        <a:sym typeface="Times New Roman"/>
                      </a:endParaRPr>
                    </a:p>
                  </a:txBody>
                  <a:tcPr marT="45725" marB="45725" marR="91450" marL="91450"/>
                </a:tc>
                <a:tc>
                  <a:txBody>
                    <a:bodyPr/>
                    <a:lstStyle/>
                    <a:p>
                      <a:pPr indent="0" lvl="0" marL="0" marR="0" rtl="0" algn="l">
                        <a:lnSpc>
                          <a:spcPct val="100000"/>
                        </a:lnSpc>
                        <a:spcBef>
                          <a:spcPts val="0"/>
                        </a:spcBef>
                        <a:spcAft>
                          <a:spcPts val="0"/>
                        </a:spcAft>
                        <a:buClr>
                          <a:srgbClr val="000000"/>
                        </a:buClr>
                        <a:buSzPts val="1800"/>
                        <a:buFont typeface="Arial"/>
                        <a:buNone/>
                      </a:pPr>
                      <a:r>
                        <a:rPr lang="en-US" sz="1800" u="none" cap="none" strike="noStrike">
                          <a:solidFill>
                            <a:schemeClr val="dk1"/>
                          </a:solidFill>
                          <a:latin typeface="Times New Roman"/>
                          <a:ea typeface="Times New Roman"/>
                          <a:cs typeface="Times New Roman"/>
                          <a:sym typeface="Times New Roman"/>
                        </a:rPr>
                        <a:t>If not on track, why:</a:t>
                      </a:r>
                      <a:endParaRPr sz="1400" u="none" cap="none" strike="noStrike">
                        <a:latin typeface="Times New Roman"/>
                        <a:ea typeface="Times New Roman"/>
                        <a:cs typeface="Times New Roman"/>
                        <a:sym typeface="Times New Roman"/>
                      </a:endParaRPr>
                    </a:p>
                  </a:txBody>
                  <a:tcPr marT="45725" marB="45725" marR="91450" marL="91450"/>
                </a:tc>
              </a:tr>
              <a:tr h="775025">
                <a:tc>
                  <a:txBody>
                    <a:bodyPr/>
                    <a:lstStyle/>
                    <a:p>
                      <a:pPr indent="0" lvl="0" marL="0" marR="0" rtl="0" algn="l">
                        <a:lnSpc>
                          <a:spcPct val="100000"/>
                        </a:lnSpc>
                        <a:spcBef>
                          <a:spcPts val="0"/>
                        </a:spcBef>
                        <a:spcAft>
                          <a:spcPts val="0"/>
                        </a:spcAft>
                        <a:buClr>
                          <a:srgbClr val="000000"/>
                        </a:buClr>
                        <a:buSzPts val="1800"/>
                        <a:buFont typeface="Arial"/>
                        <a:buNone/>
                      </a:pPr>
                      <a:r>
                        <a:rPr lang="en-US" sz="1800" u="none" cap="none" strike="noStrike">
                          <a:latin typeface="Times New Roman"/>
                          <a:ea typeface="Times New Roman"/>
                          <a:cs typeface="Times New Roman"/>
                          <a:sym typeface="Times New Roman"/>
                        </a:rPr>
                        <a:t>CPEST Total</a:t>
                      </a:r>
                      <a:endParaRPr sz="1400" u="none" cap="none" strike="noStrike">
                        <a:latin typeface="Times New Roman"/>
                        <a:ea typeface="Times New Roman"/>
                        <a:cs typeface="Times New Roman"/>
                        <a:sym typeface="Times New Roman"/>
                      </a:endParaRPr>
                    </a:p>
                  </a:txBody>
                  <a:tcPr marT="45725" marB="45725" marR="91450" marL="91450"/>
                </a:tc>
                <a:tc>
                  <a:txBody>
                    <a:bodyPr/>
                    <a:lstStyle/>
                    <a:p>
                      <a:pPr indent="0" lvl="0" marL="0" marR="0" rtl="0" algn="l">
                        <a:lnSpc>
                          <a:spcPct val="100000"/>
                        </a:lnSpc>
                        <a:spcBef>
                          <a:spcPts val="0"/>
                        </a:spcBef>
                        <a:spcAft>
                          <a:spcPts val="0"/>
                        </a:spcAft>
                        <a:buClr>
                          <a:srgbClr val="000000"/>
                        </a:buClr>
                        <a:buSzPts val="1800"/>
                        <a:buFont typeface="Arial"/>
                        <a:buNone/>
                      </a:pPr>
                      <a:r>
                        <a:rPr lang="en-US" sz="1400" u="none" cap="none" strike="noStrike"/>
                        <a:t>133,850</a:t>
                      </a:r>
                      <a:endParaRPr sz="1400" u="none" cap="none" strike="noStrike"/>
                    </a:p>
                  </a:txBody>
                  <a:tcPr marT="45725" marB="45725" marR="91450" marL="91450"/>
                </a:tc>
                <a:tc>
                  <a:txBody>
                    <a:bodyPr/>
                    <a:lstStyle/>
                    <a:p>
                      <a:pPr indent="0" lvl="0" marL="0" marR="0" rtl="0" algn="l">
                        <a:lnSpc>
                          <a:spcPct val="100000"/>
                        </a:lnSpc>
                        <a:spcBef>
                          <a:spcPts val="0"/>
                        </a:spcBef>
                        <a:spcAft>
                          <a:spcPts val="0"/>
                        </a:spcAft>
                        <a:buClr>
                          <a:srgbClr val="000000"/>
                        </a:buClr>
                        <a:buSzPts val="1400"/>
                        <a:buFont typeface="Arial"/>
                        <a:buNone/>
                      </a:pPr>
                      <a:r>
                        <a:rPr lang="en-US"/>
                        <a:t>24,278</a:t>
                      </a:r>
                      <a:endParaRPr sz="1400" u="none" cap="none" strike="noStrike"/>
                    </a:p>
                  </a:txBody>
                  <a:tcPr marT="45725" marB="45725" marR="91450" marL="91450"/>
                </a:tc>
                <a:tc>
                  <a:txBody>
                    <a:bodyPr/>
                    <a:lstStyle/>
                    <a:p>
                      <a:pPr indent="0" lvl="0" marL="0" marR="0" rtl="0" algn="l">
                        <a:lnSpc>
                          <a:spcPct val="100000"/>
                        </a:lnSpc>
                        <a:spcBef>
                          <a:spcPts val="0"/>
                        </a:spcBef>
                        <a:spcAft>
                          <a:spcPts val="0"/>
                        </a:spcAft>
                        <a:buClr>
                          <a:srgbClr val="000000"/>
                        </a:buClr>
                        <a:buSzPts val="1400"/>
                        <a:buFont typeface="Arial"/>
                        <a:buNone/>
                      </a:pPr>
                      <a:r>
                        <a:rPr lang="en-US"/>
                        <a:t>No</a:t>
                      </a:r>
                      <a:endParaRPr sz="1400" u="none" cap="none" strike="noStrike"/>
                    </a:p>
                  </a:txBody>
                  <a:tcPr marT="45725" marB="45725" marR="91450" marL="91450"/>
                </a:tc>
                <a:tc>
                  <a:txBody>
                    <a:bodyPr/>
                    <a:lstStyle/>
                    <a:p>
                      <a:pPr indent="0" lvl="0" marL="0" marR="0" rtl="0" algn="l">
                        <a:lnSpc>
                          <a:spcPct val="100000"/>
                        </a:lnSpc>
                        <a:spcBef>
                          <a:spcPts val="0"/>
                        </a:spcBef>
                        <a:spcAft>
                          <a:spcPts val="0"/>
                        </a:spcAft>
                        <a:buClr>
                          <a:srgbClr val="000000"/>
                        </a:buClr>
                        <a:buSzPts val="1200"/>
                        <a:buFont typeface="Arial"/>
                        <a:buNone/>
                      </a:pPr>
                      <a:r>
                        <a:rPr lang="en-US" sz="1200"/>
                        <a:t>POC low. </a:t>
                      </a:r>
                      <a:endParaRPr sz="1200" u="none" cap="none" strike="noStrike"/>
                    </a:p>
                  </a:txBody>
                  <a:tcPr marT="45725" marB="45725" marR="91450" marL="91450"/>
                </a:tc>
              </a:tr>
              <a:tr h="775025">
                <a:tc>
                  <a:txBody>
                    <a:bodyPr/>
                    <a:lstStyle/>
                    <a:p>
                      <a:pPr indent="0" lvl="0" marL="0" marR="0" rtl="0" algn="l">
                        <a:lnSpc>
                          <a:spcPct val="100000"/>
                        </a:lnSpc>
                        <a:spcBef>
                          <a:spcPts val="0"/>
                        </a:spcBef>
                        <a:spcAft>
                          <a:spcPts val="0"/>
                        </a:spcAft>
                        <a:buClr>
                          <a:srgbClr val="000000"/>
                        </a:buClr>
                        <a:buSzPts val="1800"/>
                        <a:buFont typeface="Arial"/>
                        <a:buNone/>
                      </a:pPr>
                      <a:r>
                        <a:rPr lang="en-US" sz="1800" u="none" cap="none" strike="noStrike">
                          <a:latin typeface="Times New Roman"/>
                          <a:ea typeface="Times New Roman"/>
                          <a:cs typeface="Times New Roman"/>
                          <a:sym typeface="Times New Roman"/>
                        </a:rPr>
                        <a:t>Purchase of Care</a:t>
                      </a:r>
                      <a:endParaRPr sz="1400" u="none" cap="none" strike="noStrike">
                        <a:latin typeface="Times New Roman"/>
                        <a:ea typeface="Times New Roman"/>
                        <a:cs typeface="Times New Roman"/>
                        <a:sym typeface="Times New Roman"/>
                      </a:endParaRPr>
                    </a:p>
                  </a:txBody>
                  <a:tcPr marT="45725" marB="45725" marR="91450" marL="91450"/>
                </a:tc>
                <a:tc>
                  <a:txBody>
                    <a:bodyPr/>
                    <a:lstStyle/>
                    <a:p>
                      <a:pPr indent="0" lvl="0" marL="0" marR="0" rtl="0" algn="l">
                        <a:lnSpc>
                          <a:spcPct val="100000"/>
                        </a:lnSpc>
                        <a:spcBef>
                          <a:spcPts val="0"/>
                        </a:spcBef>
                        <a:spcAft>
                          <a:spcPts val="0"/>
                        </a:spcAft>
                        <a:buClr>
                          <a:srgbClr val="000000"/>
                        </a:buClr>
                        <a:buSzPts val="1800"/>
                        <a:buFont typeface="Arial"/>
                        <a:buNone/>
                      </a:pPr>
                      <a:r>
                        <a:rPr lang="en-US" sz="1400" u="none" cap="none" strike="noStrike"/>
                        <a:t>25,000</a:t>
                      </a:r>
                      <a:endParaRPr sz="1400" u="none" cap="none" strike="noStrike"/>
                    </a:p>
                  </a:txBody>
                  <a:tcPr marT="45725" marB="45725" marR="91450" marL="91450"/>
                </a:tc>
                <a:tc>
                  <a:txBody>
                    <a:bodyPr/>
                    <a:lstStyle/>
                    <a:p>
                      <a:pPr indent="0" lvl="0" marL="0" marR="0" rtl="0" algn="l">
                        <a:lnSpc>
                          <a:spcPct val="100000"/>
                        </a:lnSpc>
                        <a:spcBef>
                          <a:spcPts val="0"/>
                        </a:spcBef>
                        <a:spcAft>
                          <a:spcPts val="0"/>
                        </a:spcAft>
                        <a:buClr>
                          <a:srgbClr val="000000"/>
                        </a:buClr>
                        <a:buSzPts val="1400"/>
                        <a:buFont typeface="Arial"/>
                        <a:buNone/>
                      </a:pPr>
                      <a:r>
                        <a:rPr lang="en-US"/>
                        <a:t>3,103</a:t>
                      </a:r>
                      <a:endParaRPr sz="1400" u="none" cap="none" strike="noStrike"/>
                    </a:p>
                  </a:txBody>
                  <a:tcPr marT="45725" marB="45725" marR="91450" marL="91450"/>
                </a:tc>
                <a:tc>
                  <a:txBody>
                    <a:bodyPr/>
                    <a:lstStyle/>
                    <a:p>
                      <a:pPr indent="0" lvl="0" marL="0" marR="0" rtl="0" algn="l">
                        <a:lnSpc>
                          <a:spcPct val="100000"/>
                        </a:lnSpc>
                        <a:spcBef>
                          <a:spcPts val="0"/>
                        </a:spcBef>
                        <a:spcAft>
                          <a:spcPts val="0"/>
                        </a:spcAft>
                        <a:buClr>
                          <a:srgbClr val="000000"/>
                        </a:buClr>
                        <a:buSzPts val="1800"/>
                        <a:buFont typeface="Arial"/>
                        <a:buNone/>
                      </a:pPr>
                      <a:r>
                        <a:rPr lang="en-US"/>
                        <a:t>No</a:t>
                      </a:r>
                      <a:endParaRPr sz="1400" u="none" cap="none" strike="noStrike"/>
                    </a:p>
                  </a:txBody>
                  <a:tcPr marT="45725" marB="45725" marR="91450" marL="91450"/>
                </a:tc>
                <a:tc>
                  <a:txBody>
                    <a:bodyPr/>
                    <a:lstStyle/>
                    <a:p>
                      <a:pPr indent="0" lvl="0" marL="0" marR="0" rtl="0" algn="l">
                        <a:lnSpc>
                          <a:spcPct val="100000"/>
                        </a:lnSpc>
                        <a:spcBef>
                          <a:spcPts val="0"/>
                        </a:spcBef>
                        <a:spcAft>
                          <a:spcPts val="0"/>
                        </a:spcAft>
                        <a:buClr>
                          <a:srgbClr val="000000"/>
                        </a:buClr>
                        <a:buSzPts val="1200"/>
                        <a:buFont typeface="Arial"/>
                        <a:buNone/>
                      </a:pPr>
                      <a:r>
                        <a:rPr lang="en-US" sz="1200" u="none" cap="none" strike="noStrike"/>
                        <a:t>Few </a:t>
                      </a:r>
                      <a:r>
                        <a:rPr lang="en-US" sz="1200"/>
                        <a:t>uninsured. Most are underinsured and bills associated with screening are few.</a:t>
                      </a:r>
                      <a:endParaRPr sz="1200" u="none" cap="none" strike="noStrike"/>
                    </a:p>
                  </a:txBody>
                  <a:tcPr marT="45725" marB="45725" marR="91450" marL="91450"/>
                </a:tc>
              </a:tr>
              <a:tr h="775025">
                <a:tc>
                  <a:txBody>
                    <a:bodyPr/>
                    <a:lstStyle/>
                    <a:p>
                      <a:pPr indent="0" lvl="0" marL="0" marR="0" rtl="0" algn="l">
                        <a:lnSpc>
                          <a:spcPct val="100000"/>
                        </a:lnSpc>
                        <a:spcBef>
                          <a:spcPts val="0"/>
                        </a:spcBef>
                        <a:spcAft>
                          <a:spcPts val="0"/>
                        </a:spcAft>
                        <a:buClr>
                          <a:srgbClr val="000000"/>
                        </a:buClr>
                        <a:buSzPts val="1800"/>
                        <a:buFont typeface="Arial"/>
                        <a:buNone/>
                      </a:pPr>
                      <a:r>
                        <a:rPr lang="en-US" sz="1800" u="none" cap="none" strike="noStrike">
                          <a:latin typeface="Times New Roman"/>
                          <a:ea typeface="Times New Roman"/>
                          <a:cs typeface="Times New Roman"/>
                          <a:sym typeface="Times New Roman"/>
                        </a:rPr>
                        <a:t>Printing/</a:t>
                      </a:r>
                      <a:endParaRPr sz="1400" u="none" cap="none" strike="noStrike">
                        <a:latin typeface="Times New Roman"/>
                        <a:ea typeface="Times New Roman"/>
                        <a:cs typeface="Times New Roman"/>
                        <a:sym typeface="Times New Roman"/>
                      </a:endParaRPr>
                    </a:p>
                    <a:p>
                      <a:pPr indent="0" lvl="0" marL="0" marR="0" rtl="0" algn="l">
                        <a:lnSpc>
                          <a:spcPct val="100000"/>
                        </a:lnSpc>
                        <a:spcBef>
                          <a:spcPts val="0"/>
                        </a:spcBef>
                        <a:spcAft>
                          <a:spcPts val="0"/>
                        </a:spcAft>
                        <a:buClr>
                          <a:srgbClr val="000000"/>
                        </a:buClr>
                        <a:buSzPts val="1800"/>
                        <a:buFont typeface="Arial"/>
                        <a:buNone/>
                      </a:pPr>
                      <a:r>
                        <a:rPr lang="en-US" sz="1800" u="none" cap="none" strike="noStrike">
                          <a:latin typeface="Times New Roman"/>
                          <a:ea typeface="Times New Roman"/>
                          <a:cs typeface="Times New Roman"/>
                          <a:sym typeface="Times New Roman"/>
                        </a:rPr>
                        <a:t>Advertising</a:t>
                      </a:r>
                      <a:endParaRPr sz="1400" u="none" cap="none" strike="noStrike">
                        <a:latin typeface="Times New Roman"/>
                        <a:ea typeface="Times New Roman"/>
                        <a:cs typeface="Times New Roman"/>
                        <a:sym typeface="Times New Roman"/>
                      </a:endParaRPr>
                    </a:p>
                  </a:txBody>
                  <a:tcPr marT="45725" marB="45725" marR="91450" marL="91450"/>
                </a:tc>
                <a:tc>
                  <a:txBody>
                    <a:bodyPr/>
                    <a:lstStyle/>
                    <a:p>
                      <a:pPr indent="0" lvl="0" marL="0" marR="0" rtl="0" algn="l">
                        <a:lnSpc>
                          <a:spcPct val="100000"/>
                        </a:lnSpc>
                        <a:spcBef>
                          <a:spcPts val="0"/>
                        </a:spcBef>
                        <a:spcAft>
                          <a:spcPts val="0"/>
                        </a:spcAft>
                        <a:buClr>
                          <a:srgbClr val="000000"/>
                        </a:buClr>
                        <a:buSzPts val="1800"/>
                        <a:buFont typeface="Arial"/>
                        <a:buNone/>
                      </a:pPr>
                      <a:r>
                        <a:rPr lang="en-US" sz="1400" u="none" cap="none" strike="noStrike"/>
                        <a:t>200</a:t>
                      </a:r>
                      <a:endParaRPr sz="1400" u="none" cap="none" strike="noStrike"/>
                    </a:p>
                  </a:txBody>
                  <a:tcPr marT="45725" marB="45725" marR="91450" marL="91450"/>
                </a:tc>
                <a:tc>
                  <a:txBody>
                    <a:bodyPr/>
                    <a:lstStyle/>
                    <a:p>
                      <a:pPr indent="0" lvl="0" marL="0" marR="0" rtl="0" algn="l">
                        <a:lnSpc>
                          <a:spcPct val="100000"/>
                        </a:lnSpc>
                        <a:spcBef>
                          <a:spcPts val="0"/>
                        </a:spcBef>
                        <a:spcAft>
                          <a:spcPts val="0"/>
                        </a:spcAft>
                        <a:buClr>
                          <a:srgbClr val="000000"/>
                        </a:buClr>
                        <a:buSzPts val="1800"/>
                        <a:buFont typeface="Arial"/>
                        <a:buNone/>
                      </a:pPr>
                      <a:r>
                        <a:rPr lang="en-US" sz="1400" u="none" cap="none" strike="noStrike"/>
                        <a:t>117.50</a:t>
                      </a:r>
                      <a:endParaRPr sz="1400" u="none" cap="none" strike="noStrike"/>
                    </a:p>
                  </a:txBody>
                  <a:tcPr marT="45725" marB="45725" marR="91450" marL="91450"/>
                </a:tc>
                <a:tc>
                  <a:txBody>
                    <a:bodyPr/>
                    <a:lstStyle/>
                    <a:p>
                      <a:pPr indent="0" lvl="0" marL="0" marR="0" rtl="0" algn="l">
                        <a:lnSpc>
                          <a:spcPct val="100000"/>
                        </a:lnSpc>
                        <a:spcBef>
                          <a:spcPts val="0"/>
                        </a:spcBef>
                        <a:spcAft>
                          <a:spcPts val="0"/>
                        </a:spcAft>
                        <a:buClr>
                          <a:srgbClr val="000000"/>
                        </a:buClr>
                        <a:buSzPts val="1400"/>
                        <a:buFont typeface="Arial"/>
                        <a:buNone/>
                      </a:pPr>
                      <a:r>
                        <a:rPr lang="en-US" sz="1400" u="none" cap="none" strike="noStrike"/>
                        <a:t>Yes</a:t>
                      </a:r>
                      <a:endParaRPr sz="1400" u="none" cap="none" strike="noStrike"/>
                    </a:p>
                  </a:txBody>
                  <a:tcPr marT="45725" marB="45725" marR="91450" marL="91450"/>
                </a:tc>
                <a:tc>
                  <a:txBody>
                    <a:bodyPr/>
                    <a:lstStyle/>
                    <a:p>
                      <a:pPr indent="0" lvl="0" marL="0" marR="0" rtl="0" algn="l">
                        <a:lnSpc>
                          <a:spcPct val="100000"/>
                        </a:lnSpc>
                        <a:spcBef>
                          <a:spcPts val="0"/>
                        </a:spcBef>
                        <a:spcAft>
                          <a:spcPts val="0"/>
                        </a:spcAft>
                        <a:buClr>
                          <a:srgbClr val="000000"/>
                        </a:buClr>
                        <a:buSzPts val="1200"/>
                        <a:buFont typeface="Arial"/>
                        <a:buNone/>
                      </a:pPr>
                      <a:r>
                        <a:rPr lang="en-US" sz="1200"/>
                        <a:t>Budget mod will be completed to order more materials. </a:t>
                      </a:r>
                      <a:endParaRPr sz="1200" u="none" cap="none" strike="noStrike"/>
                    </a:p>
                  </a:txBody>
                  <a:tcPr marT="45725" marB="45725" marR="91450" marL="91450"/>
                </a:tc>
              </a:tr>
              <a:tr h="775025">
                <a:tc>
                  <a:txBody>
                    <a:bodyPr/>
                    <a:lstStyle/>
                    <a:p>
                      <a:pPr indent="0" lvl="0" marL="0" marR="0" rtl="0" algn="l">
                        <a:lnSpc>
                          <a:spcPct val="100000"/>
                        </a:lnSpc>
                        <a:spcBef>
                          <a:spcPts val="0"/>
                        </a:spcBef>
                        <a:spcAft>
                          <a:spcPts val="0"/>
                        </a:spcAft>
                        <a:buClr>
                          <a:srgbClr val="000000"/>
                        </a:buClr>
                        <a:buSzPts val="1800"/>
                        <a:buFont typeface="Arial"/>
                        <a:buNone/>
                      </a:pPr>
                      <a:r>
                        <a:rPr lang="en-US" sz="1800" u="none" cap="none" strike="noStrike">
                          <a:latin typeface="Times New Roman"/>
                          <a:ea typeface="Times New Roman"/>
                          <a:cs typeface="Times New Roman"/>
                          <a:sym typeface="Times New Roman"/>
                        </a:rPr>
                        <a:t>Educational Supplies</a:t>
                      </a:r>
                      <a:endParaRPr sz="1400" u="none" cap="none" strike="noStrike">
                        <a:latin typeface="Times New Roman"/>
                        <a:ea typeface="Times New Roman"/>
                        <a:cs typeface="Times New Roman"/>
                        <a:sym typeface="Times New Roman"/>
                      </a:endParaRPr>
                    </a:p>
                  </a:txBody>
                  <a:tcPr marT="45725" marB="45725" marR="91450" marL="91450"/>
                </a:tc>
                <a:tc>
                  <a:txBody>
                    <a:bodyPr/>
                    <a:lstStyle/>
                    <a:p>
                      <a:pPr indent="0" lvl="0" marL="0" marR="0" rtl="0" algn="l">
                        <a:lnSpc>
                          <a:spcPct val="100000"/>
                        </a:lnSpc>
                        <a:spcBef>
                          <a:spcPts val="0"/>
                        </a:spcBef>
                        <a:spcAft>
                          <a:spcPts val="0"/>
                        </a:spcAft>
                        <a:buClr>
                          <a:srgbClr val="000000"/>
                        </a:buClr>
                        <a:buSzPts val="1800"/>
                        <a:buFont typeface="Arial"/>
                        <a:buNone/>
                      </a:pPr>
                      <a:r>
                        <a:rPr lang="en-US"/>
                        <a:t>1,359</a:t>
                      </a:r>
                      <a:endParaRPr sz="1400" u="none" cap="none" strike="noStrike"/>
                    </a:p>
                  </a:txBody>
                  <a:tcPr marT="45725" marB="45725" marR="91450" marL="91450"/>
                </a:tc>
                <a:tc>
                  <a:txBody>
                    <a:bodyPr/>
                    <a:lstStyle/>
                    <a:p>
                      <a:pPr indent="0" lvl="0" marL="0" marR="0" rtl="0" algn="l">
                        <a:lnSpc>
                          <a:spcPct val="100000"/>
                        </a:lnSpc>
                        <a:spcBef>
                          <a:spcPts val="0"/>
                        </a:spcBef>
                        <a:spcAft>
                          <a:spcPts val="0"/>
                        </a:spcAft>
                        <a:buClr>
                          <a:srgbClr val="000000"/>
                        </a:buClr>
                        <a:buSzPts val="1800"/>
                        <a:buFont typeface="Arial"/>
                        <a:buNone/>
                      </a:pPr>
                      <a:r>
                        <a:rPr lang="en-US"/>
                        <a:t>733.17</a:t>
                      </a:r>
                      <a:endParaRPr sz="1400" u="none" cap="none" strike="noStrike"/>
                    </a:p>
                  </a:txBody>
                  <a:tcPr marT="45725" marB="45725" marR="91450" marL="91450"/>
                </a:tc>
                <a:tc>
                  <a:txBody>
                    <a:bodyPr/>
                    <a:lstStyle/>
                    <a:p>
                      <a:pPr indent="0" lvl="0" marL="0" marR="0" rtl="0" algn="l">
                        <a:lnSpc>
                          <a:spcPct val="100000"/>
                        </a:lnSpc>
                        <a:spcBef>
                          <a:spcPts val="0"/>
                        </a:spcBef>
                        <a:spcAft>
                          <a:spcPts val="0"/>
                        </a:spcAft>
                        <a:buClr>
                          <a:srgbClr val="000000"/>
                        </a:buClr>
                        <a:buSzPts val="1400"/>
                        <a:buFont typeface="Arial"/>
                        <a:buNone/>
                      </a:pPr>
                      <a:r>
                        <a:rPr lang="en-US" sz="1400" u="none" cap="none" strike="noStrike"/>
                        <a:t>Yes</a:t>
                      </a:r>
                      <a:endParaRPr sz="1400" u="none" cap="none" strike="noStrike"/>
                    </a:p>
                  </a:txBody>
                  <a:tcPr marT="45725" marB="45725" marR="91450" marL="91450"/>
                </a:tc>
                <a:tc>
                  <a:txBody>
                    <a:bodyPr/>
                    <a:lstStyle/>
                    <a:p>
                      <a:pPr indent="0" lvl="0" marL="0" rtl="0" algn="l">
                        <a:spcBef>
                          <a:spcPts val="0"/>
                        </a:spcBef>
                        <a:spcAft>
                          <a:spcPts val="0"/>
                        </a:spcAft>
                        <a:buClr>
                          <a:schemeClr val="dk1"/>
                        </a:buClr>
                        <a:buSzPts val="1200"/>
                        <a:buFont typeface="Arial"/>
                        <a:buNone/>
                      </a:pPr>
                      <a:r>
                        <a:rPr lang="en-US" sz="1200"/>
                        <a:t>Budget mod will be completed to order more materials. </a:t>
                      </a:r>
                      <a:endParaRPr sz="1200"/>
                    </a:p>
                    <a:p>
                      <a:pPr indent="0" lvl="0" marL="0" marR="0" rtl="0" algn="l">
                        <a:lnSpc>
                          <a:spcPct val="100000"/>
                        </a:lnSpc>
                        <a:spcBef>
                          <a:spcPts val="0"/>
                        </a:spcBef>
                        <a:spcAft>
                          <a:spcPts val="0"/>
                        </a:spcAft>
                        <a:buClr>
                          <a:srgbClr val="000000"/>
                        </a:buClr>
                        <a:buSzPts val="1200"/>
                        <a:buFont typeface="Arial"/>
                        <a:buNone/>
                      </a:pPr>
                      <a:r>
                        <a:t/>
                      </a:r>
                      <a:endParaRPr sz="1200"/>
                    </a:p>
                  </a:txBody>
                  <a:tcPr marT="45725" marB="45725" marR="91450" marL="91450"/>
                </a:tc>
              </a:tr>
            </a:tbl>
          </a:graphicData>
        </a:graphic>
      </p:graphicFrame>
      <p:sp>
        <p:nvSpPr>
          <p:cNvPr id="249" name="Google Shape;249;p3"/>
          <p:cNvSpPr txBox="1"/>
          <p:nvPr>
            <p:ph idx="11" type="ftr"/>
          </p:nvPr>
        </p:nvSpPr>
        <p:spPr>
          <a:xfrm>
            <a:off x="4224528" y="457200"/>
            <a:ext cx="6848940" cy="608202"/>
          </a:xfrm>
          <a:prstGeom prst="rect">
            <a:avLst/>
          </a:prstGeom>
          <a:noFill/>
          <a:ln>
            <a:noFill/>
          </a:ln>
        </p:spPr>
        <p:txBody>
          <a:bodyPr anchorCtr="0" anchor="ctr" bIns="45700" lIns="91425" spcFirstLastPara="1" rIns="91425" wrap="square" tIns="45700">
            <a:noAutofit/>
          </a:bodyPr>
          <a:lstStyle/>
          <a:p>
            <a:pPr indent="0" lvl="0" marL="0" rtl="0" algn="l">
              <a:lnSpc>
                <a:spcPct val="100000"/>
              </a:lnSpc>
              <a:spcBef>
                <a:spcPts val="0"/>
              </a:spcBef>
              <a:spcAft>
                <a:spcPts val="0"/>
              </a:spcAft>
              <a:buSzPts val="1400"/>
              <a:buNone/>
            </a:pPr>
            <a:r>
              <a:rPr lang="en-US" sz="3200">
                <a:latin typeface="Arial Black"/>
                <a:ea typeface="Arial Black"/>
                <a:cs typeface="Arial Black"/>
                <a:sym typeface="Arial Black"/>
              </a:rPr>
              <a:t>CPEST GRANT UPDATES</a:t>
            </a:r>
            <a:endParaRPr/>
          </a:p>
        </p:txBody>
      </p:sp>
      <p:sp>
        <p:nvSpPr>
          <p:cNvPr id="250" name="Google Shape;250;p3"/>
          <p:cNvSpPr txBox="1"/>
          <p:nvPr>
            <p:ph idx="12" type="sldNum"/>
          </p:nvPr>
        </p:nvSpPr>
        <p:spPr>
          <a:xfrm>
            <a:off x="10945368" y="457200"/>
            <a:ext cx="987552" cy="274320"/>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200"/>
              <a:buNone/>
            </a:pPr>
            <a:fld id="{00000000-1234-1234-1234-123412341234}" type="slidenum">
              <a:rPr lang="en-US"/>
              <a:t>‹#›</a:t>
            </a:fld>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4" name="Shape 254"/>
        <p:cNvGrpSpPr/>
        <p:nvPr/>
      </p:nvGrpSpPr>
      <p:grpSpPr>
        <a:xfrm>
          <a:off x="0" y="0"/>
          <a:ext cx="0" cy="0"/>
          <a:chOff x="0" y="0"/>
          <a:chExt cx="0" cy="0"/>
        </a:xfrm>
      </p:grpSpPr>
      <p:sp>
        <p:nvSpPr>
          <p:cNvPr id="255" name="Google Shape;255;p4"/>
          <p:cNvSpPr txBox="1"/>
          <p:nvPr>
            <p:ph type="title"/>
          </p:nvPr>
        </p:nvSpPr>
        <p:spPr>
          <a:xfrm>
            <a:off x="3529261" y="118285"/>
            <a:ext cx="8392121" cy="625199"/>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accent6"/>
              </a:buClr>
              <a:buSzPts val="2400"/>
              <a:buFont typeface="Arial Black"/>
              <a:buNone/>
            </a:pPr>
            <a:r>
              <a:rPr lang="en-US" sz="2400"/>
              <a:t>CPEST PERFORMANCE MEASURE UPDATES</a:t>
            </a:r>
            <a:endParaRPr/>
          </a:p>
        </p:txBody>
      </p:sp>
      <p:sp>
        <p:nvSpPr>
          <p:cNvPr id="256" name="Google Shape;256;p4"/>
          <p:cNvSpPr txBox="1"/>
          <p:nvPr>
            <p:ph idx="12" type="sldNum"/>
          </p:nvPr>
        </p:nvSpPr>
        <p:spPr>
          <a:xfrm>
            <a:off x="11639372" y="118285"/>
            <a:ext cx="435835" cy="274320"/>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200"/>
              <a:buNone/>
            </a:pPr>
            <a:fld id="{00000000-1234-1234-1234-123412341234}" type="slidenum">
              <a:rPr lang="en-US"/>
              <a:t>‹#›</a:t>
            </a:fld>
            <a:endParaRPr/>
          </a:p>
        </p:txBody>
      </p:sp>
      <p:graphicFrame>
        <p:nvGraphicFramePr>
          <p:cNvPr id="257" name="Google Shape;257;p4"/>
          <p:cNvGraphicFramePr/>
          <p:nvPr/>
        </p:nvGraphicFramePr>
        <p:xfrm>
          <a:off x="3478687" y="851425"/>
          <a:ext cx="3000000" cy="3000000"/>
        </p:xfrm>
        <a:graphic>
          <a:graphicData uri="http://schemas.openxmlformats.org/drawingml/2006/table">
            <a:tbl>
              <a:tblPr>
                <a:noFill/>
                <a:tableStyleId>{11C1422B-8440-407E-A5E9-DA2F265ABFB7}</a:tableStyleId>
              </a:tblPr>
              <a:tblGrid>
                <a:gridCol w="791225"/>
                <a:gridCol w="496475"/>
                <a:gridCol w="586000"/>
                <a:gridCol w="610425"/>
                <a:gridCol w="577875"/>
                <a:gridCol w="618575"/>
                <a:gridCol w="569725"/>
                <a:gridCol w="602275"/>
                <a:gridCol w="563875"/>
                <a:gridCol w="567450"/>
                <a:gridCol w="651125"/>
                <a:gridCol w="618575"/>
                <a:gridCol w="586000"/>
                <a:gridCol w="618575"/>
              </a:tblGrid>
              <a:tr h="337400">
                <a:tc>
                  <a:txBody>
                    <a:bodyPr/>
                    <a:lstStyle/>
                    <a:p>
                      <a:pPr indent="0" lvl="0" marL="0" marR="0" rtl="0" algn="l">
                        <a:lnSpc>
                          <a:spcPct val="100000"/>
                        </a:lnSpc>
                        <a:spcBef>
                          <a:spcPts val="0"/>
                        </a:spcBef>
                        <a:spcAft>
                          <a:spcPts val="0"/>
                        </a:spcAft>
                        <a:buClr>
                          <a:srgbClr val="000000"/>
                        </a:buClr>
                        <a:buSzPts val="900"/>
                        <a:buFont typeface="Arial"/>
                        <a:buNone/>
                      </a:pPr>
                      <a:r>
                        <a:rPr b="1" i="0" lang="en-US" sz="900" u="none" cap="none" strike="noStrike">
                          <a:solidFill>
                            <a:srgbClr val="202124"/>
                          </a:solidFill>
                          <a:latin typeface="Times New Roman"/>
                          <a:ea typeface="Times New Roman"/>
                          <a:cs typeface="Times New Roman"/>
                          <a:sym typeface="Times New Roman"/>
                        </a:rPr>
                        <a:t>CPEST </a:t>
                      </a:r>
                      <a:endParaRPr sz="1300" u="none" cap="none" strike="noStrike">
                        <a:latin typeface="Times New Roman"/>
                        <a:ea typeface="Times New Roman"/>
                        <a:cs typeface="Times New Roman"/>
                        <a:sym typeface="Times New Roman"/>
                      </a:endParaRPr>
                    </a:p>
                    <a:p>
                      <a:pPr indent="0" lvl="0" marL="0" marR="0" rtl="0" algn="l">
                        <a:lnSpc>
                          <a:spcPct val="100000"/>
                        </a:lnSpc>
                        <a:spcBef>
                          <a:spcPts val="0"/>
                        </a:spcBef>
                        <a:spcAft>
                          <a:spcPts val="0"/>
                        </a:spcAft>
                        <a:buClr>
                          <a:srgbClr val="000000"/>
                        </a:buClr>
                        <a:buSzPts val="900"/>
                        <a:buFont typeface="Arial"/>
                        <a:buNone/>
                      </a:pPr>
                      <a:r>
                        <a:rPr b="1" i="0" lang="en-US" sz="900" u="none" cap="none" strike="noStrike">
                          <a:solidFill>
                            <a:srgbClr val="202124"/>
                          </a:solidFill>
                          <a:latin typeface="Times New Roman"/>
                          <a:ea typeface="Times New Roman"/>
                          <a:cs typeface="Times New Roman"/>
                          <a:sym typeface="Times New Roman"/>
                        </a:rPr>
                        <a:t>PM</a:t>
                      </a:r>
                      <a:endParaRPr sz="1300" u="none" cap="none" strike="noStrike">
                        <a:latin typeface="Times New Roman"/>
                        <a:ea typeface="Times New Roman"/>
                        <a:cs typeface="Times New Roman"/>
                        <a:sym typeface="Times New Roman"/>
                      </a:endParaRPr>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700"/>
                        <a:buFont typeface="Arial"/>
                        <a:buNone/>
                      </a:pPr>
                      <a:r>
                        <a:rPr b="1" i="0" lang="en-US" sz="700" u="none" cap="none" strike="noStrike">
                          <a:solidFill>
                            <a:srgbClr val="202124"/>
                          </a:solidFill>
                          <a:latin typeface="Times New Roman"/>
                          <a:ea typeface="Times New Roman"/>
                          <a:cs typeface="Times New Roman"/>
                          <a:sym typeface="Times New Roman"/>
                        </a:rPr>
                        <a:t>FY 202</a:t>
                      </a:r>
                      <a:r>
                        <a:rPr b="1" lang="en-US" sz="700" u="none" cap="none" strike="noStrike">
                          <a:solidFill>
                            <a:srgbClr val="202124"/>
                          </a:solidFill>
                          <a:latin typeface="Times New Roman"/>
                          <a:ea typeface="Times New Roman"/>
                          <a:cs typeface="Times New Roman"/>
                          <a:sym typeface="Times New Roman"/>
                        </a:rPr>
                        <a:t>5</a:t>
                      </a:r>
                      <a:r>
                        <a:rPr b="1" i="0" lang="en-US" sz="700" u="none" cap="none" strike="noStrike">
                          <a:solidFill>
                            <a:srgbClr val="202124"/>
                          </a:solidFill>
                          <a:latin typeface="Times New Roman"/>
                          <a:ea typeface="Times New Roman"/>
                          <a:cs typeface="Times New Roman"/>
                          <a:sym typeface="Times New Roman"/>
                        </a:rPr>
                        <a:t> PM</a:t>
                      </a:r>
                      <a:endParaRPr sz="1100" u="none" cap="none" strike="noStrike">
                        <a:latin typeface="Times New Roman"/>
                        <a:ea typeface="Times New Roman"/>
                        <a:cs typeface="Times New Roman"/>
                        <a:sym typeface="Times New Roman"/>
                      </a:endParaRPr>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700"/>
                        <a:buFont typeface="Arial"/>
                        <a:buNone/>
                      </a:pPr>
                      <a:r>
                        <a:rPr b="1" i="0" lang="en-US" sz="700" u="none" cap="none" strike="noStrike">
                          <a:solidFill>
                            <a:srgbClr val="202124"/>
                          </a:solidFill>
                          <a:latin typeface="Times New Roman"/>
                          <a:ea typeface="Times New Roman"/>
                          <a:cs typeface="Times New Roman"/>
                          <a:sym typeface="Times New Roman"/>
                        </a:rPr>
                        <a:t>July </a:t>
                      </a:r>
                      <a:endParaRPr sz="1100" u="none" cap="none" strike="noStrike">
                        <a:latin typeface="Times New Roman"/>
                        <a:ea typeface="Times New Roman"/>
                        <a:cs typeface="Times New Roman"/>
                        <a:sym typeface="Times New Roman"/>
                      </a:endParaRPr>
                    </a:p>
                    <a:p>
                      <a:pPr indent="0" lvl="0" marL="0" marR="0" rtl="0" algn="l">
                        <a:lnSpc>
                          <a:spcPct val="100000"/>
                        </a:lnSpc>
                        <a:spcBef>
                          <a:spcPts val="0"/>
                        </a:spcBef>
                        <a:spcAft>
                          <a:spcPts val="0"/>
                        </a:spcAft>
                        <a:buClr>
                          <a:srgbClr val="000000"/>
                        </a:buClr>
                        <a:buSzPts val="700"/>
                        <a:buFont typeface="Arial"/>
                        <a:buNone/>
                      </a:pPr>
                      <a:r>
                        <a:rPr b="1" i="0" lang="en-US" sz="700" u="none" cap="none" strike="noStrike">
                          <a:solidFill>
                            <a:srgbClr val="202124"/>
                          </a:solidFill>
                          <a:latin typeface="Times New Roman"/>
                          <a:ea typeface="Times New Roman"/>
                          <a:cs typeface="Times New Roman"/>
                          <a:sym typeface="Times New Roman"/>
                        </a:rPr>
                        <a:t>202</a:t>
                      </a:r>
                      <a:r>
                        <a:rPr b="1" lang="en-US" sz="700" u="none" cap="none" strike="noStrike">
                          <a:solidFill>
                            <a:srgbClr val="202124"/>
                          </a:solidFill>
                          <a:latin typeface="Times New Roman"/>
                          <a:ea typeface="Times New Roman"/>
                          <a:cs typeface="Times New Roman"/>
                          <a:sym typeface="Times New Roman"/>
                        </a:rPr>
                        <a:t>4</a:t>
                      </a:r>
                      <a:endParaRPr sz="1100" u="none" cap="none" strike="noStrike">
                        <a:latin typeface="Times New Roman"/>
                        <a:ea typeface="Times New Roman"/>
                        <a:cs typeface="Times New Roman"/>
                        <a:sym typeface="Times New Roman"/>
                      </a:endParaRPr>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700"/>
                        <a:buFont typeface="Arial"/>
                        <a:buNone/>
                      </a:pPr>
                      <a:r>
                        <a:rPr b="1" i="0" lang="en-US" sz="700" u="none" cap="none" strike="noStrike">
                          <a:solidFill>
                            <a:srgbClr val="202124"/>
                          </a:solidFill>
                          <a:latin typeface="Times New Roman"/>
                          <a:ea typeface="Times New Roman"/>
                          <a:cs typeface="Times New Roman"/>
                          <a:sym typeface="Times New Roman"/>
                        </a:rPr>
                        <a:t>Aug</a:t>
                      </a:r>
                      <a:endParaRPr sz="1100" u="none" cap="none" strike="noStrike">
                        <a:latin typeface="Times New Roman"/>
                        <a:ea typeface="Times New Roman"/>
                        <a:cs typeface="Times New Roman"/>
                        <a:sym typeface="Times New Roman"/>
                      </a:endParaRPr>
                    </a:p>
                    <a:p>
                      <a:pPr indent="0" lvl="0" marL="0" marR="0" rtl="0" algn="l">
                        <a:lnSpc>
                          <a:spcPct val="100000"/>
                        </a:lnSpc>
                        <a:spcBef>
                          <a:spcPts val="0"/>
                        </a:spcBef>
                        <a:spcAft>
                          <a:spcPts val="0"/>
                        </a:spcAft>
                        <a:buClr>
                          <a:srgbClr val="000000"/>
                        </a:buClr>
                        <a:buSzPts val="700"/>
                        <a:buFont typeface="Arial"/>
                        <a:buNone/>
                      </a:pPr>
                      <a:r>
                        <a:rPr b="1" i="0" lang="en-US" sz="700" u="none" cap="none" strike="noStrike">
                          <a:solidFill>
                            <a:srgbClr val="202124"/>
                          </a:solidFill>
                          <a:latin typeface="Times New Roman"/>
                          <a:ea typeface="Times New Roman"/>
                          <a:cs typeface="Times New Roman"/>
                          <a:sym typeface="Times New Roman"/>
                        </a:rPr>
                        <a:t>202</a:t>
                      </a:r>
                      <a:r>
                        <a:rPr b="1" lang="en-US" sz="700" u="none" cap="none" strike="noStrike">
                          <a:solidFill>
                            <a:srgbClr val="202124"/>
                          </a:solidFill>
                          <a:latin typeface="Times New Roman"/>
                          <a:ea typeface="Times New Roman"/>
                          <a:cs typeface="Times New Roman"/>
                          <a:sym typeface="Times New Roman"/>
                        </a:rPr>
                        <a:t>4</a:t>
                      </a:r>
                      <a:endParaRPr sz="1100" u="none" cap="none" strike="noStrike">
                        <a:latin typeface="Times New Roman"/>
                        <a:ea typeface="Times New Roman"/>
                        <a:cs typeface="Times New Roman"/>
                        <a:sym typeface="Times New Roman"/>
                      </a:endParaRPr>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700"/>
                        <a:buFont typeface="Arial"/>
                        <a:buNone/>
                      </a:pPr>
                      <a:r>
                        <a:rPr b="1" i="0" lang="en-US" sz="700" u="none" cap="none" strike="noStrike">
                          <a:solidFill>
                            <a:srgbClr val="202124"/>
                          </a:solidFill>
                          <a:latin typeface="Times New Roman"/>
                          <a:ea typeface="Times New Roman"/>
                          <a:cs typeface="Times New Roman"/>
                          <a:sym typeface="Times New Roman"/>
                        </a:rPr>
                        <a:t>Sept</a:t>
                      </a:r>
                      <a:endParaRPr sz="1100" u="none" cap="none" strike="noStrike">
                        <a:latin typeface="Times New Roman"/>
                        <a:ea typeface="Times New Roman"/>
                        <a:cs typeface="Times New Roman"/>
                        <a:sym typeface="Times New Roman"/>
                      </a:endParaRPr>
                    </a:p>
                    <a:p>
                      <a:pPr indent="0" lvl="0" marL="0" marR="0" rtl="0" algn="l">
                        <a:lnSpc>
                          <a:spcPct val="100000"/>
                        </a:lnSpc>
                        <a:spcBef>
                          <a:spcPts val="0"/>
                        </a:spcBef>
                        <a:spcAft>
                          <a:spcPts val="0"/>
                        </a:spcAft>
                        <a:buClr>
                          <a:srgbClr val="000000"/>
                        </a:buClr>
                        <a:buSzPts val="700"/>
                        <a:buFont typeface="Arial"/>
                        <a:buNone/>
                      </a:pPr>
                      <a:r>
                        <a:rPr b="1" i="0" lang="en-US" sz="700" u="none" cap="none" strike="noStrike">
                          <a:solidFill>
                            <a:srgbClr val="202124"/>
                          </a:solidFill>
                          <a:latin typeface="Times New Roman"/>
                          <a:ea typeface="Times New Roman"/>
                          <a:cs typeface="Times New Roman"/>
                          <a:sym typeface="Times New Roman"/>
                        </a:rPr>
                        <a:t>202</a:t>
                      </a:r>
                      <a:r>
                        <a:rPr b="1" lang="en-US" sz="700" u="none" cap="none" strike="noStrike">
                          <a:solidFill>
                            <a:srgbClr val="202124"/>
                          </a:solidFill>
                          <a:latin typeface="Times New Roman"/>
                          <a:ea typeface="Times New Roman"/>
                          <a:cs typeface="Times New Roman"/>
                          <a:sym typeface="Times New Roman"/>
                        </a:rPr>
                        <a:t>4</a:t>
                      </a:r>
                      <a:endParaRPr sz="1100" u="none" cap="none" strike="noStrike">
                        <a:latin typeface="Times New Roman"/>
                        <a:ea typeface="Times New Roman"/>
                        <a:cs typeface="Times New Roman"/>
                        <a:sym typeface="Times New Roman"/>
                      </a:endParaRPr>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700"/>
                        <a:buFont typeface="Arial"/>
                        <a:buNone/>
                      </a:pPr>
                      <a:r>
                        <a:rPr b="1" i="0" lang="en-US" sz="700" u="none" cap="none" strike="noStrike">
                          <a:solidFill>
                            <a:srgbClr val="202124"/>
                          </a:solidFill>
                          <a:latin typeface="Times New Roman"/>
                          <a:ea typeface="Times New Roman"/>
                          <a:cs typeface="Times New Roman"/>
                          <a:sym typeface="Times New Roman"/>
                        </a:rPr>
                        <a:t>Oct</a:t>
                      </a:r>
                      <a:endParaRPr sz="1100" u="none" cap="none" strike="noStrike">
                        <a:latin typeface="Times New Roman"/>
                        <a:ea typeface="Times New Roman"/>
                        <a:cs typeface="Times New Roman"/>
                        <a:sym typeface="Times New Roman"/>
                      </a:endParaRPr>
                    </a:p>
                    <a:p>
                      <a:pPr indent="0" lvl="0" marL="0" marR="0" rtl="0" algn="l">
                        <a:lnSpc>
                          <a:spcPct val="100000"/>
                        </a:lnSpc>
                        <a:spcBef>
                          <a:spcPts val="0"/>
                        </a:spcBef>
                        <a:spcAft>
                          <a:spcPts val="0"/>
                        </a:spcAft>
                        <a:buClr>
                          <a:srgbClr val="000000"/>
                        </a:buClr>
                        <a:buSzPts val="700"/>
                        <a:buFont typeface="Arial"/>
                        <a:buNone/>
                      </a:pPr>
                      <a:r>
                        <a:rPr b="1" i="0" lang="en-US" sz="700" u="none" cap="none" strike="noStrike">
                          <a:solidFill>
                            <a:srgbClr val="202124"/>
                          </a:solidFill>
                          <a:latin typeface="Times New Roman"/>
                          <a:ea typeface="Times New Roman"/>
                          <a:cs typeface="Times New Roman"/>
                          <a:sym typeface="Times New Roman"/>
                        </a:rPr>
                        <a:t>202</a:t>
                      </a:r>
                      <a:r>
                        <a:rPr b="1" lang="en-US" sz="700" u="none" cap="none" strike="noStrike">
                          <a:solidFill>
                            <a:srgbClr val="202124"/>
                          </a:solidFill>
                          <a:latin typeface="Times New Roman"/>
                          <a:ea typeface="Times New Roman"/>
                          <a:cs typeface="Times New Roman"/>
                          <a:sym typeface="Times New Roman"/>
                        </a:rPr>
                        <a:t>4</a:t>
                      </a:r>
                      <a:endParaRPr sz="1100" u="none" cap="none" strike="noStrike">
                        <a:latin typeface="Times New Roman"/>
                        <a:ea typeface="Times New Roman"/>
                        <a:cs typeface="Times New Roman"/>
                        <a:sym typeface="Times New Roman"/>
                      </a:endParaRPr>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700"/>
                        <a:buFont typeface="Arial"/>
                        <a:buNone/>
                      </a:pPr>
                      <a:r>
                        <a:rPr b="1" i="0" lang="en-US" sz="700" u="none" cap="none" strike="noStrike">
                          <a:solidFill>
                            <a:srgbClr val="202124"/>
                          </a:solidFill>
                          <a:latin typeface="Times New Roman"/>
                          <a:ea typeface="Times New Roman"/>
                          <a:cs typeface="Times New Roman"/>
                          <a:sym typeface="Times New Roman"/>
                        </a:rPr>
                        <a:t>Nov</a:t>
                      </a:r>
                      <a:endParaRPr sz="1100" u="none" cap="none" strike="noStrike">
                        <a:latin typeface="Times New Roman"/>
                        <a:ea typeface="Times New Roman"/>
                        <a:cs typeface="Times New Roman"/>
                        <a:sym typeface="Times New Roman"/>
                      </a:endParaRPr>
                    </a:p>
                    <a:p>
                      <a:pPr indent="0" lvl="0" marL="0" marR="0" rtl="0" algn="l">
                        <a:lnSpc>
                          <a:spcPct val="100000"/>
                        </a:lnSpc>
                        <a:spcBef>
                          <a:spcPts val="0"/>
                        </a:spcBef>
                        <a:spcAft>
                          <a:spcPts val="0"/>
                        </a:spcAft>
                        <a:buClr>
                          <a:srgbClr val="000000"/>
                        </a:buClr>
                        <a:buSzPts val="700"/>
                        <a:buFont typeface="Arial"/>
                        <a:buNone/>
                      </a:pPr>
                      <a:r>
                        <a:rPr b="1" i="0" lang="en-US" sz="700" u="none" cap="none" strike="noStrike">
                          <a:solidFill>
                            <a:srgbClr val="202124"/>
                          </a:solidFill>
                          <a:latin typeface="Times New Roman"/>
                          <a:ea typeface="Times New Roman"/>
                          <a:cs typeface="Times New Roman"/>
                          <a:sym typeface="Times New Roman"/>
                        </a:rPr>
                        <a:t>202</a:t>
                      </a:r>
                      <a:r>
                        <a:rPr b="1" lang="en-US" sz="700" u="none" cap="none" strike="noStrike">
                          <a:solidFill>
                            <a:srgbClr val="202124"/>
                          </a:solidFill>
                          <a:latin typeface="Times New Roman"/>
                          <a:ea typeface="Times New Roman"/>
                          <a:cs typeface="Times New Roman"/>
                          <a:sym typeface="Times New Roman"/>
                        </a:rPr>
                        <a:t>4</a:t>
                      </a:r>
                      <a:endParaRPr sz="1100" u="none" cap="none" strike="noStrike">
                        <a:latin typeface="Times New Roman"/>
                        <a:ea typeface="Times New Roman"/>
                        <a:cs typeface="Times New Roman"/>
                        <a:sym typeface="Times New Roman"/>
                      </a:endParaRPr>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700"/>
                        <a:buFont typeface="Arial"/>
                        <a:buNone/>
                      </a:pPr>
                      <a:r>
                        <a:rPr b="1" i="0" lang="en-US" sz="700" u="none" cap="none" strike="noStrike">
                          <a:solidFill>
                            <a:srgbClr val="202124"/>
                          </a:solidFill>
                          <a:latin typeface="Times New Roman"/>
                          <a:ea typeface="Times New Roman"/>
                          <a:cs typeface="Times New Roman"/>
                          <a:sym typeface="Times New Roman"/>
                        </a:rPr>
                        <a:t>Dec</a:t>
                      </a:r>
                      <a:endParaRPr sz="1100" u="none" cap="none" strike="noStrike">
                        <a:latin typeface="Times New Roman"/>
                        <a:ea typeface="Times New Roman"/>
                        <a:cs typeface="Times New Roman"/>
                        <a:sym typeface="Times New Roman"/>
                      </a:endParaRPr>
                    </a:p>
                    <a:p>
                      <a:pPr indent="0" lvl="0" marL="0" marR="0" rtl="0" algn="l">
                        <a:lnSpc>
                          <a:spcPct val="100000"/>
                        </a:lnSpc>
                        <a:spcBef>
                          <a:spcPts val="0"/>
                        </a:spcBef>
                        <a:spcAft>
                          <a:spcPts val="0"/>
                        </a:spcAft>
                        <a:buClr>
                          <a:srgbClr val="000000"/>
                        </a:buClr>
                        <a:buSzPts val="700"/>
                        <a:buFont typeface="Arial"/>
                        <a:buNone/>
                      </a:pPr>
                      <a:r>
                        <a:rPr b="1" i="0" lang="en-US" sz="700" u="none" cap="none" strike="noStrike">
                          <a:solidFill>
                            <a:srgbClr val="202124"/>
                          </a:solidFill>
                          <a:latin typeface="Times New Roman"/>
                          <a:ea typeface="Times New Roman"/>
                          <a:cs typeface="Times New Roman"/>
                          <a:sym typeface="Times New Roman"/>
                        </a:rPr>
                        <a:t>202</a:t>
                      </a:r>
                      <a:r>
                        <a:rPr b="1" lang="en-US" sz="700" u="none" cap="none" strike="noStrike">
                          <a:solidFill>
                            <a:srgbClr val="202124"/>
                          </a:solidFill>
                          <a:latin typeface="Times New Roman"/>
                          <a:ea typeface="Times New Roman"/>
                          <a:cs typeface="Times New Roman"/>
                          <a:sym typeface="Times New Roman"/>
                        </a:rPr>
                        <a:t>4</a:t>
                      </a:r>
                      <a:endParaRPr sz="1100" u="none" cap="none" strike="noStrike">
                        <a:latin typeface="Times New Roman"/>
                        <a:ea typeface="Times New Roman"/>
                        <a:cs typeface="Times New Roman"/>
                        <a:sym typeface="Times New Roman"/>
                      </a:endParaRPr>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700"/>
                        <a:buFont typeface="Arial"/>
                        <a:buNone/>
                      </a:pPr>
                      <a:r>
                        <a:rPr b="1" i="0" lang="en-US" sz="700" u="none" cap="none" strike="noStrike">
                          <a:solidFill>
                            <a:srgbClr val="202124"/>
                          </a:solidFill>
                          <a:latin typeface="Times New Roman"/>
                          <a:ea typeface="Times New Roman"/>
                          <a:cs typeface="Times New Roman"/>
                          <a:sym typeface="Times New Roman"/>
                        </a:rPr>
                        <a:t>Jan</a:t>
                      </a:r>
                      <a:endParaRPr sz="1100" u="none" cap="none" strike="noStrike">
                        <a:latin typeface="Times New Roman"/>
                        <a:ea typeface="Times New Roman"/>
                        <a:cs typeface="Times New Roman"/>
                        <a:sym typeface="Times New Roman"/>
                      </a:endParaRPr>
                    </a:p>
                    <a:p>
                      <a:pPr indent="0" lvl="0" marL="0" marR="0" rtl="0" algn="l">
                        <a:lnSpc>
                          <a:spcPct val="100000"/>
                        </a:lnSpc>
                        <a:spcBef>
                          <a:spcPts val="0"/>
                        </a:spcBef>
                        <a:spcAft>
                          <a:spcPts val="0"/>
                        </a:spcAft>
                        <a:buClr>
                          <a:srgbClr val="000000"/>
                        </a:buClr>
                        <a:buSzPts val="700"/>
                        <a:buFont typeface="Arial"/>
                        <a:buNone/>
                      </a:pPr>
                      <a:r>
                        <a:rPr b="1" i="0" lang="en-US" sz="700" u="none" cap="none" strike="noStrike">
                          <a:solidFill>
                            <a:srgbClr val="202124"/>
                          </a:solidFill>
                          <a:latin typeface="Times New Roman"/>
                          <a:ea typeface="Times New Roman"/>
                          <a:cs typeface="Times New Roman"/>
                          <a:sym typeface="Times New Roman"/>
                        </a:rPr>
                        <a:t>202</a:t>
                      </a:r>
                      <a:r>
                        <a:rPr b="1" lang="en-US" sz="700" u="none" cap="none" strike="noStrike">
                          <a:solidFill>
                            <a:srgbClr val="202124"/>
                          </a:solidFill>
                          <a:latin typeface="Times New Roman"/>
                          <a:ea typeface="Times New Roman"/>
                          <a:cs typeface="Times New Roman"/>
                          <a:sym typeface="Times New Roman"/>
                        </a:rPr>
                        <a:t>5</a:t>
                      </a:r>
                      <a:endParaRPr sz="1100" u="none" cap="none" strike="noStrike">
                        <a:latin typeface="Times New Roman"/>
                        <a:ea typeface="Times New Roman"/>
                        <a:cs typeface="Times New Roman"/>
                        <a:sym typeface="Times New Roman"/>
                      </a:endParaRPr>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700"/>
                        <a:buFont typeface="Arial"/>
                        <a:buNone/>
                      </a:pPr>
                      <a:r>
                        <a:rPr b="1" i="0" lang="en-US" sz="700" u="none" cap="none" strike="noStrike">
                          <a:solidFill>
                            <a:srgbClr val="202124"/>
                          </a:solidFill>
                          <a:latin typeface="Times New Roman"/>
                          <a:ea typeface="Times New Roman"/>
                          <a:cs typeface="Times New Roman"/>
                          <a:sym typeface="Times New Roman"/>
                        </a:rPr>
                        <a:t>Feb</a:t>
                      </a:r>
                      <a:endParaRPr sz="1100" u="none" cap="none" strike="noStrike">
                        <a:latin typeface="Times New Roman"/>
                        <a:ea typeface="Times New Roman"/>
                        <a:cs typeface="Times New Roman"/>
                        <a:sym typeface="Times New Roman"/>
                      </a:endParaRPr>
                    </a:p>
                    <a:p>
                      <a:pPr indent="0" lvl="0" marL="0" marR="0" rtl="0" algn="l">
                        <a:lnSpc>
                          <a:spcPct val="100000"/>
                        </a:lnSpc>
                        <a:spcBef>
                          <a:spcPts val="0"/>
                        </a:spcBef>
                        <a:spcAft>
                          <a:spcPts val="0"/>
                        </a:spcAft>
                        <a:buClr>
                          <a:srgbClr val="000000"/>
                        </a:buClr>
                        <a:buSzPts val="700"/>
                        <a:buFont typeface="Arial"/>
                        <a:buNone/>
                      </a:pPr>
                      <a:r>
                        <a:rPr b="1" i="0" lang="en-US" sz="700" u="none" cap="none" strike="noStrike">
                          <a:solidFill>
                            <a:srgbClr val="202124"/>
                          </a:solidFill>
                          <a:latin typeface="Times New Roman"/>
                          <a:ea typeface="Times New Roman"/>
                          <a:cs typeface="Times New Roman"/>
                          <a:sym typeface="Times New Roman"/>
                        </a:rPr>
                        <a:t>202</a:t>
                      </a:r>
                      <a:r>
                        <a:rPr b="1" lang="en-US" sz="700" u="none" cap="none" strike="noStrike">
                          <a:solidFill>
                            <a:srgbClr val="202124"/>
                          </a:solidFill>
                          <a:latin typeface="Times New Roman"/>
                          <a:ea typeface="Times New Roman"/>
                          <a:cs typeface="Times New Roman"/>
                          <a:sym typeface="Times New Roman"/>
                        </a:rPr>
                        <a:t>5</a:t>
                      </a:r>
                      <a:endParaRPr b="1" i="0" sz="700" u="none" cap="none" strike="noStrike">
                        <a:solidFill>
                          <a:srgbClr val="202124"/>
                        </a:solidFill>
                        <a:latin typeface="Times New Roman"/>
                        <a:ea typeface="Times New Roman"/>
                        <a:cs typeface="Times New Roman"/>
                        <a:sym typeface="Times New Roman"/>
                      </a:endParaRPr>
                    </a:p>
                    <a:p>
                      <a:pPr indent="0" lvl="0" marL="0" marR="0" rtl="0" algn="l">
                        <a:lnSpc>
                          <a:spcPct val="100000"/>
                        </a:lnSpc>
                        <a:spcBef>
                          <a:spcPts val="0"/>
                        </a:spcBef>
                        <a:spcAft>
                          <a:spcPts val="0"/>
                        </a:spcAft>
                        <a:buClr>
                          <a:srgbClr val="000000"/>
                        </a:buClr>
                        <a:buSzPts val="700"/>
                        <a:buFont typeface="Arial"/>
                        <a:buNone/>
                      </a:pPr>
                      <a:r>
                        <a:t/>
                      </a:r>
                      <a:endParaRPr b="1" i="1" sz="800" u="none" cap="none" strike="noStrike">
                        <a:solidFill>
                          <a:srgbClr val="202124"/>
                        </a:solidFill>
                        <a:latin typeface="Times New Roman"/>
                        <a:ea typeface="Times New Roman"/>
                        <a:cs typeface="Times New Roman"/>
                        <a:sym typeface="Times New Roman"/>
                      </a:endParaRPr>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700"/>
                        <a:buFont typeface="Arial"/>
                        <a:buNone/>
                      </a:pPr>
                      <a:r>
                        <a:rPr b="1" i="0" lang="en-US" sz="700" u="none" cap="none" strike="noStrike">
                          <a:solidFill>
                            <a:srgbClr val="202124"/>
                          </a:solidFill>
                          <a:latin typeface="Times New Roman"/>
                          <a:ea typeface="Times New Roman"/>
                          <a:cs typeface="Times New Roman"/>
                          <a:sym typeface="Times New Roman"/>
                        </a:rPr>
                        <a:t>Mar</a:t>
                      </a:r>
                      <a:endParaRPr sz="1100" u="none" cap="none" strike="noStrike">
                        <a:latin typeface="Times New Roman"/>
                        <a:ea typeface="Times New Roman"/>
                        <a:cs typeface="Times New Roman"/>
                        <a:sym typeface="Times New Roman"/>
                      </a:endParaRPr>
                    </a:p>
                    <a:p>
                      <a:pPr indent="0" lvl="0" marL="0" marR="0" rtl="0" algn="l">
                        <a:lnSpc>
                          <a:spcPct val="100000"/>
                        </a:lnSpc>
                        <a:spcBef>
                          <a:spcPts val="0"/>
                        </a:spcBef>
                        <a:spcAft>
                          <a:spcPts val="0"/>
                        </a:spcAft>
                        <a:buClr>
                          <a:srgbClr val="000000"/>
                        </a:buClr>
                        <a:buSzPts val="700"/>
                        <a:buFont typeface="Arial"/>
                        <a:buNone/>
                      </a:pPr>
                      <a:r>
                        <a:rPr b="1" i="0" lang="en-US" sz="700" u="none" cap="none" strike="noStrike">
                          <a:solidFill>
                            <a:srgbClr val="202124"/>
                          </a:solidFill>
                          <a:latin typeface="Times New Roman"/>
                          <a:ea typeface="Times New Roman"/>
                          <a:cs typeface="Times New Roman"/>
                          <a:sym typeface="Times New Roman"/>
                        </a:rPr>
                        <a:t>202</a:t>
                      </a:r>
                      <a:r>
                        <a:rPr b="1" lang="en-US" sz="700" u="none" cap="none" strike="noStrike">
                          <a:solidFill>
                            <a:srgbClr val="202124"/>
                          </a:solidFill>
                          <a:latin typeface="Times New Roman"/>
                          <a:ea typeface="Times New Roman"/>
                          <a:cs typeface="Times New Roman"/>
                          <a:sym typeface="Times New Roman"/>
                        </a:rPr>
                        <a:t>5</a:t>
                      </a:r>
                      <a:endParaRPr b="1" i="0" sz="700" u="none" cap="none" strike="noStrike">
                        <a:solidFill>
                          <a:srgbClr val="202124"/>
                        </a:solidFill>
                        <a:latin typeface="Times New Roman"/>
                        <a:ea typeface="Times New Roman"/>
                        <a:cs typeface="Times New Roman"/>
                        <a:sym typeface="Times New Roman"/>
                      </a:endParaRPr>
                    </a:p>
                    <a:p>
                      <a:pPr indent="0" lvl="0" marL="0" marR="0" rtl="0" algn="ctr">
                        <a:lnSpc>
                          <a:spcPct val="100000"/>
                        </a:lnSpc>
                        <a:spcBef>
                          <a:spcPts val="0"/>
                        </a:spcBef>
                        <a:spcAft>
                          <a:spcPts val="0"/>
                        </a:spcAft>
                        <a:buClr>
                          <a:srgbClr val="000000"/>
                        </a:buClr>
                        <a:buSzPts val="700"/>
                        <a:buFont typeface="Arial"/>
                        <a:buNone/>
                      </a:pPr>
                      <a:r>
                        <a:t/>
                      </a:r>
                      <a:endParaRPr b="1" i="1" sz="800" u="none" cap="none" strike="noStrike">
                        <a:solidFill>
                          <a:srgbClr val="202124"/>
                        </a:solidFill>
                        <a:latin typeface="Times New Roman"/>
                        <a:ea typeface="Times New Roman"/>
                        <a:cs typeface="Times New Roman"/>
                        <a:sym typeface="Times New Roman"/>
                      </a:endParaRPr>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700"/>
                        <a:buFont typeface="Arial"/>
                        <a:buNone/>
                      </a:pPr>
                      <a:r>
                        <a:rPr b="1" i="0" lang="en-US" sz="700" u="none" cap="none" strike="noStrike">
                          <a:solidFill>
                            <a:srgbClr val="202124"/>
                          </a:solidFill>
                          <a:latin typeface="Times New Roman"/>
                          <a:ea typeface="Times New Roman"/>
                          <a:cs typeface="Times New Roman"/>
                          <a:sym typeface="Times New Roman"/>
                        </a:rPr>
                        <a:t>April</a:t>
                      </a:r>
                      <a:endParaRPr sz="1100" u="none" cap="none" strike="noStrike">
                        <a:latin typeface="Times New Roman"/>
                        <a:ea typeface="Times New Roman"/>
                        <a:cs typeface="Times New Roman"/>
                        <a:sym typeface="Times New Roman"/>
                      </a:endParaRPr>
                    </a:p>
                    <a:p>
                      <a:pPr indent="0" lvl="0" marL="0" marR="0" rtl="0" algn="l">
                        <a:lnSpc>
                          <a:spcPct val="100000"/>
                        </a:lnSpc>
                        <a:spcBef>
                          <a:spcPts val="0"/>
                        </a:spcBef>
                        <a:spcAft>
                          <a:spcPts val="0"/>
                        </a:spcAft>
                        <a:buClr>
                          <a:srgbClr val="000000"/>
                        </a:buClr>
                        <a:buSzPts val="700"/>
                        <a:buFont typeface="Arial"/>
                        <a:buNone/>
                      </a:pPr>
                      <a:r>
                        <a:rPr b="1" i="0" lang="en-US" sz="700" u="none" cap="none" strike="noStrike">
                          <a:solidFill>
                            <a:srgbClr val="202124"/>
                          </a:solidFill>
                          <a:latin typeface="Times New Roman"/>
                          <a:ea typeface="Times New Roman"/>
                          <a:cs typeface="Times New Roman"/>
                          <a:sym typeface="Times New Roman"/>
                        </a:rPr>
                        <a:t>202</a:t>
                      </a:r>
                      <a:r>
                        <a:rPr b="1" lang="en-US" sz="700" u="none" cap="none" strike="noStrike">
                          <a:solidFill>
                            <a:srgbClr val="202124"/>
                          </a:solidFill>
                          <a:latin typeface="Times New Roman"/>
                          <a:ea typeface="Times New Roman"/>
                          <a:cs typeface="Times New Roman"/>
                          <a:sym typeface="Times New Roman"/>
                        </a:rPr>
                        <a:t>5</a:t>
                      </a:r>
                      <a:endParaRPr sz="1100" u="none" cap="none" strike="noStrike">
                        <a:latin typeface="Times New Roman"/>
                        <a:ea typeface="Times New Roman"/>
                        <a:cs typeface="Times New Roman"/>
                        <a:sym typeface="Times New Roman"/>
                      </a:endParaRPr>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700"/>
                        <a:buFont typeface="Arial"/>
                        <a:buNone/>
                      </a:pPr>
                      <a:r>
                        <a:rPr b="1" i="0" lang="en-US" sz="700" u="none" cap="none" strike="noStrike">
                          <a:solidFill>
                            <a:srgbClr val="202124"/>
                          </a:solidFill>
                          <a:latin typeface="Times New Roman"/>
                          <a:ea typeface="Times New Roman"/>
                          <a:cs typeface="Times New Roman"/>
                          <a:sym typeface="Times New Roman"/>
                        </a:rPr>
                        <a:t>May</a:t>
                      </a:r>
                      <a:endParaRPr sz="1100" u="none" cap="none" strike="noStrike">
                        <a:latin typeface="Times New Roman"/>
                        <a:ea typeface="Times New Roman"/>
                        <a:cs typeface="Times New Roman"/>
                        <a:sym typeface="Times New Roman"/>
                      </a:endParaRPr>
                    </a:p>
                    <a:p>
                      <a:pPr indent="0" lvl="0" marL="0" marR="0" rtl="0" algn="l">
                        <a:lnSpc>
                          <a:spcPct val="100000"/>
                        </a:lnSpc>
                        <a:spcBef>
                          <a:spcPts val="0"/>
                        </a:spcBef>
                        <a:spcAft>
                          <a:spcPts val="0"/>
                        </a:spcAft>
                        <a:buClr>
                          <a:srgbClr val="000000"/>
                        </a:buClr>
                        <a:buSzPts val="700"/>
                        <a:buFont typeface="Arial"/>
                        <a:buNone/>
                      </a:pPr>
                      <a:r>
                        <a:rPr b="1" i="0" lang="en-US" sz="700" u="none" cap="none" strike="noStrike">
                          <a:solidFill>
                            <a:srgbClr val="202124"/>
                          </a:solidFill>
                          <a:latin typeface="Times New Roman"/>
                          <a:ea typeface="Times New Roman"/>
                          <a:cs typeface="Times New Roman"/>
                          <a:sym typeface="Times New Roman"/>
                        </a:rPr>
                        <a:t>202</a:t>
                      </a:r>
                      <a:r>
                        <a:rPr b="1" lang="en-US" sz="700" u="none" cap="none" strike="noStrike">
                          <a:solidFill>
                            <a:srgbClr val="202124"/>
                          </a:solidFill>
                          <a:latin typeface="Times New Roman"/>
                          <a:ea typeface="Times New Roman"/>
                          <a:cs typeface="Times New Roman"/>
                          <a:sym typeface="Times New Roman"/>
                        </a:rPr>
                        <a:t>5</a:t>
                      </a:r>
                      <a:endParaRPr sz="1100" u="none" cap="none" strike="noStrike">
                        <a:latin typeface="Times New Roman"/>
                        <a:ea typeface="Times New Roman"/>
                        <a:cs typeface="Times New Roman"/>
                        <a:sym typeface="Times New Roman"/>
                      </a:endParaRPr>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700"/>
                        <a:buFont typeface="Arial"/>
                        <a:buNone/>
                      </a:pPr>
                      <a:r>
                        <a:rPr b="1" i="0" lang="en-US" sz="700" u="none" cap="none" strike="noStrike">
                          <a:solidFill>
                            <a:srgbClr val="202124"/>
                          </a:solidFill>
                          <a:latin typeface="Times New Roman"/>
                          <a:ea typeface="Times New Roman"/>
                          <a:cs typeface="Times New Roman"/>
                          <a:sym typeface="Times New Roman"/>
                        </a:rPr>
                        <a:t>June</a:t>
                      </a:r>
                      <a:endParaRPr sz="1100" u="none" cap="none" strike="noStrike">
                        <a:latin typeface="Times New Roman"/>
                        <a:ea typeface="Times New Roman"/>
                        <a:cs typeface="Times New Roman"/>
                        <a:sym typeface="Times New Roman"/>
                      </a:endParaRPr>
                    </a:p>
                    <a:p>
                      <a:pPr indent="0" lvl="0" marL="0" marR="0" rtl="0" algn="l">
                        <a:lnSpc>
                          <a:spcPct val="100000"/>
                        </a:lnSpc>
                        <a:spcBef>
                          <a:spcPts val="0"/>
                        </a:spcBef>
                        <a:spcAft>
                          <a:spcPts val="0"/>
                        </a:spcAft>
                        <a:buClr>
                          <a:srgbClr val="000000"/>
                        </a:buClr>
                        <a:buSzPts val="700"/>
                        <a:buFont typeface="Arial"/>
                        <a:buNone/>
                      </a:pPr>
                      <a:r>
                        <a:rPr b="1" i="0" lang="en-US" sz="700" u="none" cap="none" strike="noStrike">
                          <a:solidFill>
                            <a:srgbClr val="202124"/>
                          </a:solidFill>
                          <a:latin typeface="Times New Roman"/>
                          <a:ea typeface="Times New Roman"/>
                          <a:cs typeface="Times New Roman"/>
                          <a:sym typeface="Times New Roman"/>
                        </a:rPr>
                        <a:t>202</a:t>
                      </a:r>
                      <a:r>
                        <a:rPr b="1" lang="en-US" sz="700" u="none" cap="none" strike="noStrike">
                          <a:solidFill>
                            <a:srgbClr val="202124"/>
                          </a:solidFill>
                          <a:latin typeface="Times New Roman"/>
                          <a:ea typeface="Times New Roman"/>
                          <a:cs typeface="Times New Roman"/>
                          <a:sym typeface="Times New Roman"/>
                        </a:rPr>
                        <a:t>5</a:t>
                      </a:r>
                      <a:endParaRPr sz="1100" u="none" cap="none" strike="noStrike">
                        <a:latin typeface="Times New Roman"/>
                        <a:ea typeface="Times New Roman"/>
                        <a:cs typeface="Times New Roman"/>
                        <a:sym typeface="Times New Roman"/>
                      </a:endParaRPr>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r>
              <a:tr h="487000">
                <a:tc>
                  <a:txBody>
                    <a:bodyPr/>
                    <a:lstStyle/>
                    <a:p>
                      <a:pPr indent="0" lvl="0" marL="0" marR="0" rtl="0" algn="l">
                        <a:lnSpc>
                          <a:spcPct val="100000"/>
                        </a:lnSpc>
                        <a:spcBef>
                          <a:spcPts val="0"/>
                        </a:spcBef>
                        <a:spcAft>
                          <a:spcPts val="0"/>
                        </a:spcAft>
                        <a:buClr>
                          <a:srgbClr val="000000"/>
                        </a:buClr>
                        <a:buSzPts val="900"/>
                        <a:buFont typeface="Arial"/>
                        <a:buNone/>
                      </a:pPr>
                      <a:r>
                        <a:rPr b="1" i="0" lang="en-US" sz="900" u="none" cap="none" strike="noStrike">
                          <a:solidFill>
                            <a:srgbClr val="202124"/>
                          </a:solidFill>
                          <a:latin typeface="Times New Roman"/>
                          <a:ea typeface="Times New Roman"/>
                          <a:cs typeface="Times New Roman"/>
                          <a:sym typeface="Times New Roman"/>
                        </a:rPr>
                        <a:t># education/</a:t>
                      </a:r>
                      <a:endParaRPr sz="1300" u="none" cap="none" strike="noStrike">
                        <a:latin typeface="Times New Roman"/>
                        <a:ea typeface="Times New Roman"/>
                        <a:cs typeface="Times New Roman"/>
                        <a:sym typeface="Times New Roman"/>
                      </a:endParaRPr>
                    </a:p>
                    <a:p>
                      <a:pPr indent="0" lvl="0" marL="0" marR="0" rtl="0" algn="l">
                        <a:lnSpc>
                          <a:spcPct val="100000"/>
                        </a:lnSpc>
                        <a:spcBef>
                          <a:spcPts val="0"/>
                        </a:spcBef>
                        <a:spcAft>
                          <a:spcPts val="0"/>
                        </a:spcAft>
                        <a:buClr>
                          <a:srgbClr val="000000"/>
                        </a:buClr>
                        <a:buSzPts val="900"/>
                        <a:buFont typeface="Arial"/>
                        <a:buNone/>
                      </a:pPr>
                      <a:r>
                        <a:rPr b="1" i="0" lang="en-US" sz="900" u="none" cap="none" strike="noStrike">
                          <a:solidFill>
                            <a:srgbClr val="202124"/>
                          </a:solidFill>
                          <a:latin typeface="Times New Roman"/>
                          <a:ea typeface="Times New Roman"/>
                          <a:cs typeface="Times New Roman"/>
                          <a:sym typeface="Times New Roman"/>
                        </a:rPr>
                        <a:t>Outreach activities</a:t>
                      </a:r>
                      <a:endParaRPr sz="1300" u="none" cap="none" strike="noStrike">
                        <a:latin typeface="Times New Roman"/>
                        <a:ea typeface="Times New Roman"/>
                        <a:cs typeface="Times New Roman"/>
                        <a:sym typeface="Times New Roman"/>
                      </a:endParaRPr>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200"/>
                        <a:buFont typeface="Arial"/>
                        <a:buNone/>
                      </a:pPr>
                      <a:r>
                        <a:rPr b="1" lang="en-US" sz="1200" u="none" cap="none" strike="noStrike">
                          <a:solidFill>
                            <a:srgbClr val="FF0000"/>
                          </a:solidFill>
                          <a:latin typeface="Times New Roman"/>
                          <a:ea typeface="Times New Roman"/>
                          <a:cs typeface="Times New Roman"/>
                          <a:sym typeface="Times New Roman"/>
                        </a:rPr>
                        <a:t>76</a:t>
                      </a:r>
                      <a:endParaRPr b="1" sz="1200" u="none" cap="none" strike="noStrike">
                        <a:solidFill>
                          <a:srgbClr val="FF0000"/>
                        </a:solidFill>
                        <a:latin typeface="Times New Roman"/>
                        <a:ea typeface="Times New Roman"/>
                        <a:cs typeface="Times New Roman"/>
                        <a:sym typeface="Times New Roman"/>
                      </a:endParaRPr>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400"/>
                        <a:buFont typeface="Arial"/>
                        <a:buNone/>
                      </a:pPr>
                      <a:r>
                        <a:rPr lang="en-US" sz="1400" u="none" cap="none" strike="noStrike">
                          <a:latin typeface="Times New Roman"/>
                          <a:ea typeface="Times New Roman"/>
                          <a:cs typeface="Times New Roman"/>
                          <a:sym typeface="Times New Roman"/>
                        </a:rPr>
                        <a:t>0</a:t>
                      </a:r>
                      <a:endParaRPr sz="1400" u="none" cap="none" strike="noStrike">
                        <a:latin typeface="Times New Roman"/>
                        <a:ea typeface="Times New Roman"/>
                        <a:cs typeface="Times New Roman"/>
                        <a:sym typeface="Times New Roman"/>
                      </a:endParaRPr>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400"/>
                        <a:buFont typeface="Arial"/>
                        <a:buNone/>
                      </a:pPr>
                      <a:r>
                        <a:rPr lang="en-US" sz="1400" u="none" cap="none" strike="noStrike">
                          <a:latin typeface="Times New Roman"/>
                          <a:ea typeface="Times New Roman"/>
                          <a:cs typeface="Times New Roman"/>
                          <a:sym typeface="Times New Roman"/>
                        </a:rPr>
                        <a:t>1</a:t>
                      </a:r>
                      <a:endParaRPr sz="1400" u="none" cap="none" strike="noStrike">
                        <a:latin typeface="Times New Roman"/>
                        <a:ea typeface="Times New Roman"/>
                        <a:cs typeface="Times New Roman"/>
                        <a:sym typeface="Times New Roman"/>
                      </a:endParaRPr>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400"/>
                        <a:buFont typeface="Arial"/>
                        <a:buNone/>
                      </a:pPr>
                      <a:r>
                        <a:rPr lang="en-US" sz="1400" u="none" cap="none" strike="noStrike">
                          <a:latin typeface="Times New Roman"/>
                          <a:ea typeface="Times New Roman"/>
                          <a:cs typeface="Times New Roman"/>
                          <a:sym typeface="Times New Roman"/>
                        </a:rPr>
                        <a:t>1</a:t>
                      </a:r>
                      <a:endParaRPr sz="1400" u="none" cap="none" strike="noStrike">
                        <a:latin typeface="Times New Roman"/>
                        <a:ea typeface="Times New Roman"/>
                        <a:cs typeface="Times New Roman"/>
                        <a:sym typeface="Times New Roman"/>
                      </a:endParaRPr>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400"/>
                        <a:buFont typeface="Arial"/>
                        <a:buNone/>
                      </a:pPr>
                      <a:r>
                        <a:rPr lang="en-US">
                          <a:latin typeface="Times New Roman"/>
                          <a:ea typeface="Times New Roman"/>
                          <a:cs typeface="Times New Roman"/>
                          <a:sym typeface="Times New Roman"/>
                        </a:rPr>
                        <a:t>24</a:t>
                      </a:r>
                      <a:endParaRPr sz="1400" u="none" cap="none" strike="noStrike">
                        <a:latin typeface="Times New Roman"/>
                        <a:ea typeface="Times New Roman"/>
                        <a:cs typeface="Times New Roman"/>
                        <a:sym typeface="Times New Roman"/>
                      </a:endParaRPr>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400"/>
                        <a:buFont typeface="Arial"/>
                        <a:buNone/>
                      </a:pPr>
                      <a:r>
                        <a:rPr lang="en-US">
                          <a:highlight>
                            <a:srgbClr val="FFFF00"/>
                          </a:highlight>
                          <a:latin typeface="Times New Roman"/>
                          <a:ea typeface="Times New Roman"/>
                          <a:cs typeface="Times New Roman"/>
                          <a:sym typeface="Times New Roman"/>
                        </a:rPr>
                        <a:t>35</a:t>
                      </a:r>
                      <a:endParaRPr sz="1400" u="none" cap="none" strike="noStrike">
                        <a:highlight>
                          <a:srgbClr val="FFFF00"/>
                        </a:highlight>
                        <a:latin typeface="Times New Roman"/>
                        <a:ea typeface="Times New Roman"/>
                        <a:cs typeface="Times New Roman"/>
                        <a:sym typeface="Times New Roman"/>
                      </a:endParaRPr>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highlight>
                          <a:srgbClr val="999999"/>
                        </a:highlight>
                        <a:latin typeface="Times New Roman"/>
                        <a:ea typeface="Times New Roman"/>
                        <a:cs typeface="Times New Roman"/>
                        <a:sym typeface="Times New Roman"/>
                      </a:endParaRPr>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highlight>
                          <a:srgbClr val="999999"/>
                        </a:highlight>
                        <a:latin typeface="Times New Roman"/>
                        <a:ea typeface="Times New Roman"/>
                        <a:cs typeface="Times New Roman"/>
                        <a:sym typeface="Times New Roman"/>
                      </a:endParaRPr>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highlight>
                          <a:srgbClr val="999999"/>
                        </a:highlight>
                        <a:latin typeface="Times New Roman"/>
                        <a:ea typeface="Times New Roman"/>
                        <a:cs typeface="Times New Roman"/>
                        <a:sym typeface="Times New Roman"/>
                      </a:endParaRPr>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highlight>
                          <a:srgbClr val="999999"/>
                        </a:highlight>
                        <a:latin typeface="Times New Roman"/>
                        <a:ea typeface="Times New Roman"/>
                        <a:cs typeface="Times New Roman"/>
                        <a:sym typeface="Times New Roman"/>
                      </a:endParaRPr>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highlight>
                          <a:srgbClr val="999999"/>
                        </a:highlight>
                        <a:latin typeface="Times New Roman"/>
                        <a:ea typeface="Times New Roman"/>
                        <a:cs typeface="Times New Roman"/>
                        <a:sym typeface="Times New Roman"/>
                      </a:endParaRPr>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highlight>
                          <a:srgbClr val="999999"/>
                        </a:highlight>
                        <a:latin typeface="Times New Roman"/>
                        <a:ea typeface="Times New Roman"/>
                        <a:cs typeface="Times New Roman"/>
                        <a:sym typeface="Times New Roman"/>
                      </a:endParaRPr>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highlight>
                          <a:srgbClr val="999999"/>
                        </a:highlight>
                        <a:latin typeface="Times New Roman"/>
                        <a:ea typeface="Times New Roman"/>
                        <a:cs typeface="Times New Roman"/>
                        <a:sym typeface="Times New Roman"/>
                      </a:endParaRPr>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r>
              <a:tr h="475175">
                <a:tc>
                  <a:txBody>
                    <a:bodyPr/>
                    <a:lstStyle/>
                    <a:p>
                      <a:pPr indent="0" lvl="0" marL="0" marR="0" rtl="0" algn="l">
                        <a:lnSpc>
                          <a:spcPct val="100000"/>
                        </a:lnSpc>
                        <a:spcBef>
                          <a:spcPts val="0"/>
                        </a:spcBef>
                        <a:spcAft>
                          <a:spcPts val="0"/>
                        </a:spcAft>
                        <a:buClr>
                          <a:srgbClr val="000000"/>
                        </a:buClr>
                        <a:buSzPts val="900"/>
                        <a:buFont typeface="Arial"/>
                        <a:buNone/>
                      </a:pPr>
                      <a:r>
                        <a:rPr b="1" i="0" lang="en-US" sz="900" u="none" cap="none" strike="noStrike">
                          <a:solidFill>
                            <a:srgbClr val="202124"/>
                          </a:solidFill>
                          <a:latin typeface="Times New Roman"/>
                          <a:ea typeface="Times New Roman"/>
                          <a:cs typeface="Times New Roman"/>
                          <a:sym typeface="Times New Roman"/>
                        </a:rPr>
                        <a:t># new individuals </a:t>
                      </a:r>
                      <a:endParaRPr sz="1300" u="none" cap="none" strike="noStrike">
                        <a:latin typeface="Times New Roman"/>
                        <a:ea typeface="Times New Roman"/>
                        <a:cs typeface="Times New Roman"/>
                        <a:sym typeface="Times New Roman"/>
                      </a:endParaRPr>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200"/>
                        <a:buFont typeface="Arial"/>
                        <a:buNone/>
                      </a:pPr>
                      <a:r>
                        <a:rPr b="1" lang="en-US" sz="1200" u="none" cap="none" strike="noStrike">
                          <a:solidFill>
                            <a:srgbClr val="FF0000"/>
                          </a:solidFill>
                          <a:latin typeface="Times New Roman"/>
                          <a:ea typeface="Times New Roman"/>
                          <a:cs typeface="Times New Roman"/>
                          <a:sym typeface="Times New Roman"/>
                        </a:rPr>
                        <a:t>25</a:t>
                      </a:r>
                      <a:endParaRPr b="1" sz="1200" u="none" cap="none" strike="noStrike">
                        <a:solidFill>
                          <a:srgbClr val="FF0000"/>
                        </a:solidFill>
                        <a:latin typeface="Times New Roman"/>
                        <a:ea typeface="Times New Roman"/>
                        <a:cs typeface="Times New Roman"/>
                        <a:sym typeface="Times New Roman"/>
                      </a:endParaRPr>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400"/>
                        <a:buFont typeface="Arial"/>
                        <a:buNone/>
                      </a:pPr>
                      <a:r>
                        <a:rPr lang="en-US" sz="1400" u="none" cap="none" strike="noStrike">
                          <a:latin typeface="Times New Roman"/>
                          <a:ea typeface="Times New Roman"/>
                          <a:cs typeface="Times New Roman"/>
                          <a:sym typeface="Times New Roman"/>
                        </a:rPr>
                        <a:t>5</a:t>
                      </a:r>
                      <a:endParaRPr sz="1400" u="none" cap="none" strike="noStrike">
                        <a:latin typeface="Times New Roman"/>
                        <a:ea typeface="Times New Roman"/>
                        <a:cs typeface="Times New Roman"/>
                        <a:sym typeface="Times New Roman"/>
                      </a:endParaRPr>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400"/>
                        <a:buFont typeface="Arial"/>
                        <a:buNone/>
                      </a:pPr>
                      <a:r>
                        <a:rPr lang="en-US" sz="1400" u="none" cap="none" strike="noStrike">
                          <a:latin typeface="Times New Roman"/>
                          <a:ea typeface="Times New Roman"/>
                          <a:cs typeface="Times New Roman"/>
                          <a:sym typeface="Times New Roman"/>
                        </a:rPr>
                        <a:t>8</a:t>
                      </a:r>
                      <a:endParaRPr sz="1400" u="none" cap="none" strike="noStrike">
                        <a:latin typeface="Times New Roman"/>
                        <a:ea typeface="Times New Roman"/>
                        <a:cs typeface="Times New Roman"/>
                        <a:sym typeface="Times New Roman"/>
                      </a:endParaRPr>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400"/>
                        <a:buFont typeface="Arial"/>
                        <a:buNone/>
                      </a:pPr>
                      <a:r>
                        <a:rPr lang="en-US">
                          <a:latin typeface="Times New Roman"/>
                          <a:ea typeface="Times New Roman"/>
                          <a:cs typeface="Times New Roman"/>
                          <a:sym typeface="Times New Roman"/>
                        </a:rPr>
                        <a:t>20</a:t>
                      </a:r>
                      <a:endParaRPr sz="1400" u="none" cap="none" strike="noStrike">
                        <a:latin typeface="Times New Roman"/>
                        <a:ea typeface="Times New Roman"/>
                        <a:cs typeface="Times New Roman"/>
                        <a:sym typeface="Times New Roman"/>
                      </a:endParaRPr>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400"/>
                        <a:buFont typeface="Arial"/>
                        <a:buNone/>
                      </a:pPr>
                      <a:r>
                        <a:rPr lang="en-US">
                          <a:latin typeface="Times New Roman"/>
                          <a:ea typeface="Times New Roman"/>
                          <a:cs typeface="Times New Roman"/>
                          <a:sym typeface="Times New Roman"/>
                        </a:rPr>
                        <a:t>21</a:t>
                      </a:r>
                      <a:endParaRPr sz="1400" u="none" cap="none" strike="noStrike">
                        <a:latin typeface="Times New Roman"/>
                        <a:ea typeface="Times New Roman"/>
                        <a:cs typeface="Times New Roman"/>
                        <a:sym typeface="Times New Roman"/>
                      </a:endParaRPr>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400"/>
                        <a:buFont typeface="Arial"/>
                        <a:buNone/>
                      </a:pPr>
                      <a:r>
                        <a:rPr lang="en-US">
                          <a:highlight>
                            <a:srgbClr val="FFFF00"/>
                          </a:highlight>
                          <a:latin typeface="Times New Roman"/>
                          <a:ea typeface="Times New Roman"/>
                          <a:cs typeface="Times New Roman"/>
                          <a:sym typeface="Times New Roman"/>
                        </a:rPr>
                        <a:t>22</a:t>
                      </a:r>
                      <a:endParaRPr sz="1400" u="none" cap="none" strike="noStrike">
                        <a:highlight>
                          <a:srgbClr val="FFFF00"/>
                        </a:highlight>
                        <a:latin typeface="Times New Roman"/>
                        <a:ea typeface="Times New Roman"/>
                        <a:cs typeface="Times New Roman"/>
                        <a:sym typeface="Times New Roman"/>
                      </a:endParaRPr>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highlight>
                          <a:srgbClr val="999999"/>
                        </a:highlight>
                        <a:latin typeface="Times New Roman"/>
                        <a:ea typeface="Times New Roman"/>
                        <a:cs typeface="Times New Roman"/>
                        <a:sym typeface="Times New Roman"/>
                      </a:endParaRPr>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highlight>
                          <a:srgbClr val="999999"/>
                        </a:highlight>
                        <a:latin typeface="Times New Roman"/>
                        <a:ea typeface="Times New Roman"/>
                        <a:cs typeface="Times New Roman"/>
                        <a:sym typeface="Times New Roman"/>
                      </a:endParaRPr>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highlight>
                          <a:srgbClr val="999999"/>
                        </a:highlight>
                        <a:latin typeface="Times New Roman"/>
                        <a:ea typeface="Times New Roman"/>
                        <a:cs typeface="Times New Roman"/>
                        <a:sym typeface="Times New Roman"/>
                      </a:endParaRPr>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highlight>
                          <a:srgbClr val="999999"/>
                        </a:highlight>
                        <a:latin typeface="Times New Roman"/>
                        <a:ea typeface="Times New Roman"/>
                        <a:cs typeface="Times New Roman"/>
                        <a:sym typeface="Times New Roman"/>
                      </a:endParaRPr>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highlight>
                          <a:srgbClr val="999999"/>
                        </a:highlight>
                        <a:latin typeface="Times New Roman"/>
                        <a:ea typeface="Times New Roman"/>
                        <a:cs typeface="Times New Roman"/>
                        <a:sym typeface="Times New Roman"/>
                      </a:endParaRPr>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highlight>
                          <a:srgbClr val="999999"/>
                        </a:highlight>
                        <a:latin typeface="Times New Roman"/>
                        <a:ea typeface="Times New Roman"/>
                        <a:cs typeface="Times New Roman"/>
                        <a:sym typeface="Times New Roman"/>
                      </a:endParaRPr>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highlight>
                          <a:srgbClr val="999999"/>
                        </a:highlight>
                        <a:latin typeface="Times New Roman"/>
                        <a:ea typeface="Times New Roman"/>
                        <a:cs typeface="Times New Roman"/>
                        <a:sym typeface="Times New Roman"/>
                      </a:endParaRPr>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r>
              <a:tr h="469250">
                <a:tc>
                  <a:txBody>
                    <a:bodyPr/>
                    <a:lstStyle/>
                    <a:p>
                      <a:pPr indent="0" lvl="0" marL="0" marR="0" rtl="0" algn="l">
                        <a:lnSpc>
                          <a:spcPct val="100000"/>
                        </a:lnSpc>
                        <a:spcBef>
                          <a:spcPts val="0"/>
                        </a:spcBef>
                        <a:spcAft>
                          <a:spcPts val="0"/>
                        </a:spcAft>
                        <a:buClr>
                          <a:srgbClr val="000000"/>
                        </a:buClr>
                        <a:buSzPts val="900"/>
                        <a:buFont typeface="Arial"/>
                        <a:buNone/>
                      </a:pPr>
                      <a:r>
                        <a:rPr b="1" i="0" lang="en-US" sz="900" u="none" cap="none" strike="noStrike">
                          <a:solidFill>
                            <a:srgbClr val="202124"/>
                          </a:solidFill>
                          <a:latin typeface="Times New Roman"/>
                          <a:ea typeface="Times New Roman"/>
                          <a:cs typeface="Times New Roman"/>
                          <a:sym typeface="Times New Roman"/>
                        </a:rPr>
                        <a:t># Tobacc</a:t>
                      </a:r>
                      <a:r>
                        <a:rPr b="1" lang="en-US" sz="900" u="none" cap="none" strike="noStrike">
                          <a:solidFill>
                            <a:srgbClr val="202124"/>
                          </a:solidFill>
                          <a:latin typeface="Times New Roman"/>
                          <a:ea typeface="Times New Roman"/>
                          <a:cs typeface="Times New Roman"/>
                          <a:sym typeface="Times New Roman"/>
                        </a:rPr>
                        <a:t>o</a:t>
                      </a:r>
                      <a:endParaRPr sz="1300" u="none" cap="none" strike="noStrike">
                        <a:latin typeface="Times New Roman"/>
                        <a:ea typeface="Times New Roman"/>
                        <a:cs typeface="Times New Roman"/>
                        <a:sym typeface="Times New Roman"/>
                      </a:endParaRPr>
                    </a:p>
                    <a:p>
                      <a:pPr indent="0" lvl="0" marL="0" marR="0" rtl="0" algn="l">
                        <a:lnSpc>
                          <a:spcPct val="100000"/>
                        </a:lnSpc>
                        <a:spcBef>
                          <a:spcPts val="0"/>
                        </a:spcBef>
                        <a:spcAft>
                          <a:spcPts val="0"/>
                        </a:spcAft>
                        <a:buClr>
                          <a:srgbClr val="000000"/>
                        </a:buClr>
                        <a:buSzPts val="900"/>
                        <a:buFont typeface="Arial"/>
                        <a:buNone/>
                      </a:pPr>
                      <a:r>
                        <a:rPr b="1" i="0" lang="en-US" sz="900" u="none" cap="none" strike="noStrike">
                          <a:solidFill>
                            <a:srgbClr val="202124"/>
                          </a:solidFill>
                          <a:latin typeface="Times New Roman"/>
                          <a:ea typeface="Times New Roman"/>
                          <a:cs typeface="Times New Roman"/>
                          <a:sym typeface="Times New Roman"/>
                        </a:rPr>
                        <a:t>Cessation referrals</a:t>
                      </a:r>
                      <a:endParaRPr sz="1300" u="none" cap="none" strike="noStrike">
                        <a:latin typeface="Times New Roman"/>
                        <a:ea typeface="Times New Roman"/>
                        <a:cs typeface="Times New Roman"/>
                        <a:sym typeface="Times New Roman"/>
                      </a:endParaRPr>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200"/>
                        <a:buFont typeface="Arial"/>
                        <a:buNone/>
                      </a:pPr>
                      <a:r>
                        <a:rPr b="1" lang="en-US" sz="1200" u="none" cap="none" strike="noStrike">
                          <a:solidFill>
                            <a:srgbClr val="FF0000"/>
                          </a:solidFill>
                          <a:latin typeface="Times New Roman"/>
                          <a:ea typeface="Times New Roman"/>
                          <a:cs typeface="Times New Roman"/>
                          <a:sym typeface="Times New Roman"/>
                        </a:rPr>
                        <a:t>13</a:t>
                      </a:r>
                      <a:endParaRPr b="1" sz="1200" u="none" cap="none" strike="noStrike">
                        <a:solidFill>
                          <a:srgbClr val="FF0000"/>
                        </a:solidFill>
                        <a:latin typeface="Times New Roman"/>
                        <a:ea typeface="Times New Roman"/>
                        <a:cs typeface="Times New Roman"/>
                        <a:sym typeface="Times New Roman"/>
                      </a:endParaRPr>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400"/>
                        <a:buFont typeface="Arial"/>
                        <a:buNone/>
                      </a:pPr>
                      <a:r>
                        <a:rPr lang="en-US" sz="1400" u="none" cap="none" strike="noStrike">
                          <a:latin typeface="Times New Roman"/>
                          <a:ea typeface="Times New Roman"/>
                          <a:cs typeface="Times New Roman"/>
                          <a:sym typeface="Times New Roman"/>
                        </a:rPr>
                        <a:t>0</a:t>
                      </a:r>
                      <a:endParaRPr sz="1400" u="none" cap="none" strike="noStrike">
                        <a:latin typeface="Times New Roman"/>
                        <a:ea typeface="Times New Roman"/>
                        <a:cs typeface="Times New Roman"/>
                        <a:sym typeface="Times New Roman"/>
                      </a:endParaRPr>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400"/>
                        <a:buFont typeface="Arial"/>
                        <a:buNone/>
                      </a:pPr>
                      <a:r>
                        <a:rPr lang="en-US" sz="1400" u="none" cap="none" strike="noStrike">
                          <a:latin typeface="Times New Roman"/>
                          <a:ea typeface="Times New Roman"/>
                          <a:cs typeface="Times New Roman"/>
                          <a:sym typeface="Times New Roman"/>
                        </a:rPr>
                        <a:t>1</a:t>
                      </a:r>
                      <a:endParaRPr sz="1400" u="none" cap="none" strike="noStrike">
                        <a:latin typeface="Times New Roman"/>
                        <a:ea typeface="Times New Roman"/>
                        <a:cs typeface="Times New Roman"/>
                        <a:sym typeface="Times New Roman"/>
                      </a:endParaRPr>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400"/>
                        <a:buFont typeface="Arial"/>
                        <a:buNone/>
                      </a:pPr>
                      <a:r>
                        <a:rPr lang="en-US" sz="1400" u="none" cap="none" strike="noStrike">
                          <a:latin typeface="Times New Roman"/>
                          <a:ea typeface="Times New Roman"/>
                          <a:cs typeface="Times New Roman"/>
                          <a:sym typeface="Times New Roman"/>
                        </a:rPr>
                        <a:t>1</a:t>
                      </a:r>
                      <a:endParaRPr sz="1400" u="none" cap="none" strike="noStrike">
                        <a:latin typeface="Times New Roman"/>
                        <a:ea typeface="Times New Roman"/>
                        <a:cs typeface="Times New Roman"/>
                        <a:sym typeface="Times New Roman"/>
                      </a:endParaRPr>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400"/>
                        <a:buFont typeface="Arial"/>
                        <a:buNone/>
                      </a:pPr>
                      <a:r>
                        <a:rPr lang="en-US">
                          <a:latin typeface="Times New Roman"/>
                          <a:ea typeface="Times New Roman"/>
                          <a:cs typeface="Times New Roman"/>
                          <a:sym typeface="Times New Roman"/>
                        </a:rPr>
                        <a:t>1</a:t>
                      </a:r>
                      <a:endParaRPr sz="1400" u="none" cap="none" strike="noStrike">
                        <a:latin typeface="Times New Roman"/>
                        <a:ea typeface="Times New Roman"/>
                        <a:cs typeface="Times New Roman"/>
                        <a:sym typeface="Times New Roman"/>
                      </a:endParaRPr>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400"/>
                        <a:buFont typeface="Arial"/>
                        <a:buNone/>
                      </a:pPr>
                      <a:r>
                        <a:rPr lang="en-US">
                          <a:highlight>
                            <a:srgbClr val="FFFF00"/>
                          </a:highlight>
                          <a:latin typeface="Times New Roman"/>
                          <a:ea typeface="Times New Roman"/>
                          <a:cs typeface="Times New Roman"/>
                          <a:sym typeface="Times New Roman"/>
                        </a:rPr>
                        <a:t>7</a:t>
                      </a:r>
                      <a:endParaRPr sz="1400" u="none" cap="none" strike="noStrike">
                        <a:highlight>
                          <a:srgbClr val="FFFF00"/>
                        </a:highlight>
                        <a:latin typeface="Times New Roman"/>
                        <a:ea typeface="Times New Roman"/>
                        <a:cs typeface="Times New Roman"/>
                        <a:sym typeface="Times New Roman"/>
                      </a:endParaRPr>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highlight>
                          <a:srgbClr val="999999"/>
                        </a:highlight>
                        <a:latin typeface="Times New Roman"/>
                        <a:ea typeface="Times New Roman"/>
                        <a:cs typeface="Times New Roman"/>
                        <a:sym typeface="Times New Roman"/>
                      </a:endParaRPr>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highlight>
                          <a:srgbClr val="999999"/>
                        </a:highlight>
                        <a:latin typeface="Times New Roman"/>
                        <a:ea typeface="Times New Roman"/>
                        <a:cs typeface="Times New Roman"/>
                        <a:sym typeface="Times New Roman"/>
                      </a:endParaRPr>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highlight>
                          <a:srgbClr val="999999"/>
                        </a:highlight>
                        <a:latin typeface="Times New Roman"/>
                        <a:ea typeface="Times New Roman"/>
                        <a:cs typeface="Times New Roman"/>
                        <a:sym typeface="Times New Roman"/>
                      </a:endParaRPr>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highlight>
                          <a:srgbClr val="999999"/>
                        </a:highlight>
                        <a:latin typeface="Times New Roman"/>
                        <a:ea typeface="Times New Roman"/>
                        <a:cs typeface="Times New Roman"/>
                        <a:sym typeface="Times New Roman"/>
                      </a:endParaRPr>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highlight>
                          <a:srgbClr val="999999"/>
                        </a:highlight>
                        <a:latin typeface="Times New Roman"/>
                        <a:ea typeface="Times New Roman"/>
                        <a:cs typeface="Times New Roman"/>
                        <a:sym typeface="Times New Roman"/>
                      </a:endParaRPr>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highlight>
                          <a:srgbClr val="999999"/>
                        </a:highlight>
                        <a:latin typeface="Times New Roman"/>
                        <a:ea typeface="Times New Roman"/>
                        <a:cs typeface="Times New Roman"/>
                        <a:sym typeface="Times New Roman"/>
                      </a:endParaRPr>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highlight>
                          <a:srgbClr val="999999"/>
                        </a:highlight>
                        <a:latin typeface="Times New Roman"/>
                        <a:ea typeface="Times New Roman"/>
                        <a:cs typeface="Times New Roman"/>
                        <a:sym typeface="Times New Roman"/>
                      </a:endParaRPr>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r>
              <a:tr h="475175">
                <a:tc>
                  <a:txBody>
                    <a:bodyPr/>
                    <a:lstStyle/>
                    <a:p>
                      <a:pPr indent="0" lvl="0" marL="0" marR="0" rtl="0" algn="l">
                        <a:lnSpc>
                          <a:spcPct val="100000"/>
                        </a:lnSpc>
                        <a:spcBef>
                          <a:spcPts val="0"/>
                        </a:spcBef>
                        <a:spcAft>
                          <a:spcPts val="0"/>
                        </a:spcAft>
                        <a:buClr>
                          <a:srgbClr val="000000"/>
                        </a:buClr>
                        <a:buSzPts val="900"/>
                        <a:buFont typeface="Arial"/>
                        <a:buNone/>
                      </a:pPr>
                      <a:r>
                        <a:rPr b="1" i="0" lang="en-US" sz="900" u="none" cap="none" strike="noStrike">
                          <a:solidFill>
                            <a:srgbClr val="202124"/>
                          </a:solidFill>
                          <a:latin typeface="Times New Roman"/>
                          <a:ea typeface="Times New Roman"/>
                          <a:cs typeface="Times New Roman"/>
                          <a:sym typeface="Times New Roman"/>
                        </a:rPr>
                        <a:t># tobacco</a:t>
                      </a:r>
                      <a:endParaRPr sz="1300" u="none" cap="none" strike="noStrike">
                        <a:latin typeface="Times New Roman"/>
                        <a:ea typeface="Times New Roman"/>
                        <a:cs typeface="Times New Roman"/>
                        <a:sym typeface="Times New Roman"/>
                      </a:endParaRPr>
                    </a:p>
                    <a:p>
                      <a:pPr indent="0" lvl="0" marL="0" marR="0" rtl="0" algn="l">
                        <a:lnSpc>
                          <a:spcPct val="100000"/>
                        </a:lnSpc>
                        <a:spcBef>
                          <a:spcPts val="0"/>
                        </a:spcBef>
                        <a:spcAft>
                          <a:spcPts val="0"/>
                        </a:spcAft>
                        <a:buClr>
                          <a:srgbClr val="000000"/>
                        </a:buClr>
                        <a:buSzPts val="900"/>
                        <a:buFont typeface="Arial"/>
                        <a:buNone/>
                      </a:pPr>
                      <a:r>
                        <a:rPr b="1" i="0" lang="en-US" sz="900" u="none" cap="none" strike="noStrike">
                          <a:solidFill>
                            <a:srgbClr val="202124"/>
                          </a:solidFill>
                          <a:latin typeface="Times New Roman"/>
                          <a:ea typeface="Times New Roman"/>
                          <a:cs typeface="Times New Roman"/>
                          <a:sym typeface="Times New Roman"/>
                        </a:rPr>
                        <a:t>Cessation </a:t>
                      </a:r>
                      <a:endParaRPr sz="1300" u="none" cap="none" strike="noStrike">
                        <a:latin typeface="Times New Roman"/>
                        <a:ea typeface="Times New Roman"/>
                        <a:cs typeface="Times New Roman"/>
                        <a:sym typeface="Times New Roman"/>
                      </a:endParaRPr>
                    </a:p>
                    <a:p>
                      <a:pPr indent="0" lvl="0" marL="0" marR="0" rtl="0" algn="l">
                        <a:lnSpc>
                          <a:spcPct val="100000"/>
                        </a:lnSpc>
                        <a:spcBef>
                          <a:spcPts val="0"/>
                        </a:spcBef>
                        <a:spcAft>
                          <a:spcPts val="0"/>
                        </a:spcAft>
                        <a:buClr>
                          <a:srgbClr val="000000"/>
                        </a:buClr>
                        <a:buSzPts val="900"/>
                        <a:buFont typeface="Arial"/>
                        <a:buNone/>
                      </a:pPr>
                      <a:r>
                        <a:rPr b="1" i="0" lang="en-US" sz="900" u="none" cap="none" strike="noStrike">
                          <a:solidFill>
                            <a:srgbClr val="202124"/>
                          </a:solidFill>
                          <a:latin typeface="Times New Roman"/>
                          <a:ea typeface="Times New Roman"/>
                          <a:cs typeface="Times New Roman"/>
                          <a:sym typeface="Times New Roman"/>
                        </a:rPr>
                        <a:t>counseling</a:t>
                      </a:r>
                      <a:endParaRPr sz="1300" u="none" cap="none" strike="noStrike">
                        <a:latin typeface="Times New Roman"/>
                        <a:ea typeface="Times New Roman"/>
                        <a:cs typeface="Times New Roman"/>
                        <a:sym typeface="Times New Roman"/>
                      </a:endParaRPr>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200"/>
                        <a:buFont typeface="Arial"/>
                        <a:buNone/>
                      </a:pPr>
                      <a:r>
                        <a:rPr b="1" lang="en-US" sz="1200" u="none" cap="none" strike="noStrike">
                          <a:solidFill>
                            <a:srgbClr val="FF0000"/>
                          </a:solidFill>
                          <a:latin typeface="Times New Roman"/>
                          <a:ea typeface="Times New Roman"/>
                          <a:cs typeface="Times New Roman"/>
                          <a:sym typeface="Times New Roman"/>
                        </a:rPr>
                        <a:t>13</a:t>
                      </a:r>
                      <a:endParaRPr b="1" sz="1200" u="none" cap="none" strike="noStrike">
                        <a:solidFill>
                          <a:srgbClr val="FF0000"/>
                        </a:solidFill>
                        <a:latin typeface="Times New Roman"/>
                        <a:ea typeface="Times New Roman"/>
                        <a:cs typeface="Times New Roman"/>
                        <a:sym typeface="Times New Roman"/>
                      </a:endParaRPr>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400"/>
                        <a:buFont typeface="Arial"/>
                        <a:buNone/>
                      </a:pPr>
                      <a:r>
                        <a:rPr lang="en-US" sz="1400" u="none" cap="none" strike="noStrike">
                          <a:latin typeface="Times New Roman"/>
                          <a:ea typeface="Times New Roman"/>
                          <a:cs typeface="Times New Roman"/>
                          <a:sym typeface="Times New Roman"/>
                        </a:rPr>
                        <a:t>0</a:t>
                      </a:r>
                      <a:endParaRPr sz="1400" u="none" cap="none" strike="noStrike">
                        <a:latin typeface="Times New Roman"/>
                        <a:ea typeface="Times New Roman"/>
                        <a:cs typeface="Times New Roman"/>
                        <a:sym typeface="Times New Roman"/>
                      </a:endParaRPr>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400"/>
                        <a:buFont typeface="Arial"/>
                        <a:buNone/>
                      </a:pPr>
                      <a:r>
                        <a:rPr lang="en-US" sz="1400" u="none" cap="none" strike="noStrike">
                          <a:latin typeface="Times New Roman"/>
                          <a:ea typeface="Times New Roman"/>
                          <a:cs typeface="Times New Roman"/>
                          <a:sym typeface="Times New Roman"/>
                        </a:rPr>
                        <a:t>0</a:t>
                      </a:r>
                      <a:endParaRPr sz="1400" u="none" cap="none" strike="noStrike">
                        <a:latin typeface="Times New Roman"/>
                        <a:ea typeface="Times New Roman"/>
                        <a:cs typeface="Times New Roman"/>
                        <a:sym typeface="Times New Roman"/>
                      </a:endParaRPr>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400"/>
                        <a:buFont typeface="Arial"/>
                        <a:buNone/>
                      </a:pPr>
                      <a:r>
                        <a:rPr lang="en-US" sz="1400" u="none" cap="none" strike="noStrike">
                          <a:latin typeface="Times New Roman"/>
                          <a:ea typeface="Times New Roman"/>
                          <a:cs typeface="Times New Roman"/>
                          <a:sym typeface="Times New Roman"/>
                        </a:rPr>
                        <a:t>0</a:t>
                      </a:r>
                      <a:endParaRPr sz="1400" u="none" cap="none" strike="noStrike">
                        <a:latin typeface="Times New Roman"/>
                        <a:ea typeface="Times New Roman"/>
                        <a:cs typeface="Times New Roman"/>
                        <a:sym typeface="Times New Roman"/>
                      </a:endParaRPr>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400"/>
                        <a:buFont typeface="Arial"/>
                        <a:buNone/>
                      </a:pPr>
                      <a:r>
                        <a:rPr lang="en-US">
                          <a:latin typeface="Times New Roman"/>
                          <a:ea typeface="Times New Roman"/>
                          <a:cs typeface="Times New Roman"/>
                          <a:sym typeface="Times New Roman"/>
                        </a:rPr>
                        <a:t>11</a:t>
                      </a:r>
                      <a:endParaRPr sz="1400" u="none" cap="none" strike="noStrike">
                        <a:latin typeface="Times New Roman"/>
                        <a:ea typeface="Times New Roman"/>
                        <a:cs typeface="Times New Roman"/>
                        <a:sym typeface="Times New Roman"/>
                      </a:endParaRPr>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400"/>
                        <a:buFont typeface="Arial"/>
                        <a:buNone/>
                      </a:pPr>
                      <a:r>
                        <a:rPr lang="en-US">
                          <a:highlight>
                            <a:srgbClr val="FFFF00"/>
                          </a:highlight>
                          <a:latin typeface="Times New Roman"/>
                          <a:ea typeface="Times New Roman"/>
                          <a:cs typeface="Times New Roman"/>
                          <a:sym typeface="Times New Roman"/>
                        </a:rPr>
                        <a:t>11</a:t>
                      </a:r>
                      <a:endParaRPr sz="1400" u="none" cap="none" strike="noStrike">
                        <a:highlight>
                          <a:srgbClr val="FFFF00"/>
                        </a:highlight>
                        <a:latin typeface="Times New Roman"/>
                        <a:ea typeface="Times New Roman"/>
                        <a:cs typeface="Times New Roman"/>
                        <a:sym typeface="Times New Roman"/>
                      </a:endParaRPr>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highlight>
                          <a:srgbClr val="999999"/>
                        </a:highlight>
                        <a:latin typeface="Times New Roman"/>
                        <a:ea typeface="Times New Roman"/>
                        <a:cs typeface="Times New Roman"/>
                        <a:sym typeface="Times New Roman"/>
                      </a:endParaRPr>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highlight>
                          <a:srgbClr val="999999"/>
                        </a:highlight>
                        <a:latin typeface="Times New Roman"/>
                        <a:ea typeface="Times New Roman"/>
                        <a:cs typeface="Times New Roman"/>
                        <a:sym typeface="Times New Roman"/>
                      </a:endParaRPr>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highlight>
                          <a:srgbClr val="999999"/>
                        </a:highlight>
                        <a:latin typeface="Times New Roman"/>
                        <a:ea typeface="Times New Roman"/>
                        <a:cs typeface="Times New Roman"/>
                        <a:sym typeface="Times New Roman"/>
                      </a:endParaRPr>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highlight>
                          <a:srgbClr val="999999"/>
                        </a:highlight>
                        <a:latin typeface="Times New Roman"/>
                        <a:ea typeface="Times New Roman"/>
                        <a:cs typeface="Times New Roman"/>
                        <a:sym typeface="Times New Roman"/>
                      </a:endParaRPr>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highlight>
                          <a:srgbClr val="999999"/>
                        </a:highlight>
                        <a:latin typeface="Times New Roman"/>
                        <a:ea typeface="Times New Roman"/>
                        <a:cs typeface="Times New Roman"/>
                        <a:sym typeface="Times New Roman"/>
                      </a:endParaRPr>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highlight>
                          <a:srgbClr val="999999"/>
                        </a:highlight>
                        <a:latin typeface="Times New Roman"/>
                        <a:ea typeface="Times New Roman"/>
                        <a:cs typeface="Times New Roman"/>
                        <a:sym typeface="Times New Roman"/>
                      </a:endParaRPr>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highlight>
                          <a:srgbClr val="999999"/>
                        </a:highlight>
                        <a:latin typeface="Times New Roman"/>
                        <a:ea typeface="Times New Roman"/>
                        <a:cs typeface="Times New Roman"/>
                        <a:sym typeface="Times New Roman"/>
                      </a:endParaRPr>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r>
              <a:tr h="563850">
                <a:tc>
                  <a:txBody>
                    <a:bodyPr/>
                    <a:lstStyle/>
                    <a:p>
                      <a:pPr indent="0" lvl="0" marL="0" marR="0" rtl="0" algn="l">
                        <a:lnSpc>
                          <a:spcPct val="100000"/>
                        </a:lnSpc>
                        <a:spcBef>
                          <a:spcPts val="0"/>
                        </a:spcBef>
                        <a:spcAft>
                          <a:spcPts val="0"/>
                        </a:spcAft>
                        <a:buClr>
                          <a:srgbClr val="000000"/>
                        </a:buClr>
                        <a:buSzPts val="900"/>
                        <a:buFont typeface="Arial"/>
                        <a:buNone/>
                      </a:pPr>
                      <a:r>
                        <a:rPr b="1" lang="en-US" sz="900" u="none" cap="none" strike="noStrike">
                          <a:solidFill>
                            <a:srgbClr val="202124"/>
                          </a:solidFill>
                          <a:latin typeface="Times New Roman"/>
                          <a:ea typeface="Times New Roman"/>
                          <a:cs typeface="Times New Roman"/>
                          <a:sym typeface="Times New Roman"/>
                        </a:rPr>
                        <a:t>Total </a:t>
                      </a:r>
                      <a:r>
                        <a:rPr b="1" i="0" lang="en-US" sz="900" u="none" cap="none" strike="noStrike">
                          <a:solidFill>
                            <a:srgbClr val="202124"/>
                          </a:solidFill>
                          <a:latin typeface="Times New Roman"/>
                          <a:ea typeface="Times New Roman"/>
                          <a:cs typeface="Times New Roman"/>
                          <a:sym typeface="Times New Roman"/>
                        </a:rPr>
                        <a:t># screened for CRC t</a:t>
                      </a:r>
                      <a:r>
                        <a:rPr b="1" lang="en-US" sz="900" u="none" cap="none" strike="noStrike">
                          <a:solidFill>
                            <a:srgbClr val="202124"/>
                          </a:solidFill>
                          <a:latin typeface="Times New Roman"/>
                          <a:ea typeface="Times New Roman"/>
                          <a:cs typeface="Times New Roman"/>
                          <a:sym typeface="Times New Roman"/>
                        </a:rPr>
                        <a:t>o date </a:t>
                      </a:r>
                      <a:endParaRPr sz="1300" u="none" cap="none" strike="noStrike">
                        <a:latin typeface="Times New Roman"/>
                        <a:ea typeface="Times New Roman"/>
                        <a:cs typeface="Times New Roman"/>
                        <a:sym typeface="Times New Roman"/>
                      </a:endParaRPr>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200"/>
                        <a:buFont typeface="Arial"/>
                        <a:buNone/>
                      </a:pPr>
                      <a:r>
                        <a:rPr b="1" lang="en-US" sz="1200" u="none" cap="none" strike="noStrike">
                          <a:solidFill>
                            <a:srgbClr val="FF0000"/>
                          </a:solidFill>
                          <a:latin typeface="Times New Roman"/>
                          <a:ea typeface="Times New Roman"/>
                          <a:cs typeface="Times New Roman"/>
                          <a:sym typeface="Times New Roman"/>
                        </a:rPr>
                        <a:t>27</a:t>
                      </a:r>
                      <a:endParaRPr b="1" sz="1200" u="none" cap="none" strike="noStrike">
                        <a:solidFill>
                          <a:srgbClr val="FF0000"/>
                        </a:solidFill>
                        <a:latin typeface="Times New Roman"/>
                        <a:ea typeface="Times New Roman"/>
                        <a:cs typeface="Times New Roman"/>
                        <a:sym typeface="Times New Roman"/>
                      </a:endParaRPr>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400"/>
                        <a:buFont typeface="Arial"/>
                        <a:buNone/>
                      </a:pPr>
                      <a:r>
                        <a:rPr lang="en-US" sz="1400" u="none" cap="none" strike="noStrike">
                          <a:latin typeface="Times New Roman"/>
                          <a:ea typeface="Times New Roman"/>
                          <a:cs typeface="Times New Roman"/>
                          <a:sym typeface="Times New Roman"/>
                        </a:rPr>
                        <a:t>2</a:t>
                      </a:r>
                      <a:endParaRPr sz="1400" u="none" cap="none" strike="noStrike">
                        <a:latin typeface="Times New Roman"/>
                        <a:ea typeface="Times New Roman"/>
                        <a:cs typeface="Times New Roman"/>
                        <a:sym typeface="Times New Roman"/>
                      </a:endParaRPr>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400"/>
                        <a:buFont typeface="Arial"/>
                        <a:buNone/>
                      </a:pPr>
                      <a:r>
                        <a:rPr lang="en-US" sz="1400" u="none" cap="none" strike="noStrike">
                          <a:latin typeface="Times New Roman"/>
                          <a:ea typeface="Times New Roman"/>
                          <a:cs typeface="Times New Roman"/>
                          <a:sym typeface="Times New Roman"/>
                        </a:rPr>
                        <a:t>4</a:t>
                      </a:r>
                      <a:endParaRPr sz="1400" u="none" cap="none" strike="noStrike">
                        <a:latin typeface="Times New Roman"/>
                        <a:ea typeface="Times New Roman"/>
                        <a:cs typeface="Times New Roman"/>
                        <a:sym typeface="Times New Roman"/>
                      </a:endParaRPr>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400"/>
                        <a:buFont typeface="Arial"/>
                        <a:buNone/>
                      </a:pPr>
                      <a:r>
                        <a:rPr lang="en-US" sz="1400" u="none" cap="none" strike="noStrike">
                          <a:latin typeface="Times New Roman"/>
                          <a:ea typeface="Times New Roman"/>
                          <a:cs typeface="Times New Roman"/>
                          <a:sym typeface="Times New Roman"/>
                        </a:rPr>
                        <a:t>5</a:t>
                      </a:r>
                      <a:endParaRPr sz="1400" u="none" cap="none" strike="noStrike">
                        <a:latin typeface="Times New Roman"/>
                        <a:ea typeface="Times New Roman"/>
                        <a:cs typeface="Times New Roman"/>
                        <a:sym typeface="Times New Roman"/>
                      </a:endParaRPr>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400"/>
                        <a:buFont typeface="Arial"/>
                        <a:buNone/>
                      </a:pPr>
                      <a:r>
                        <a:rPr lang="en-US">
                          <a:latin typeface="Times New Roman"/>
                          <a:ea typeface="Times New Roman"/>
                          <a:cs typeface="Times New Roman"/>
                          <a:sym typeface="Times New Roman"/>
                        </a:rPr>
                        <a:t>8</a:t>
                      </a:r>
                      <a:endParaRPr sz="1400" u="none" cap="none" strike="noStrike">
                        <a:latin typeface="Times New Roman"/>
                        <a:ea typeface="Times New Roman"/>
                        <a:cs typeface="Times New Roman"/>
                        <a:sym typeface="Times New Roman"/>
                      </a:endParaRPr>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400"/>
                        <a:buFont typeface="Arial"/>
                        <a:buNone/>
                      </a:pPr>
                      <a:r>
                        <a:rPr lang="en-US">
                          <a:highlight>
                            <a:srgbClr val="FFFF00"/>
                          </a:highlight>
                          <a:latin typeface="Times New Roman"/>
                          <a:ea typeface="Times New Roman"/>
                          <a:cs typeface="Times New Roman"/>
                          <a:sym typeface="Times New Roman"/>
                        </a:rPr>
                        <a:t>11</a:t>
                      </a:r>
                      <a:endParaRPr sz="1400" u="none" cap="none" strike="noStrike">
                        <a:highlight>
                          <a:srgbClr val="FFFF00"/>
                        </a:highlight>
                        <a:latin typeface="Times New Roman"/>
                        <a:ea typeface="Times New Roman"/>
                        <a:cs typeface="Times New Roman"/>
                        <a:sym typeface="Times New Roman"/>
                      </a:endParaRPr>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highlight>
                          <a:srgbClr val="999999"/>
                        </a:highlight>
                        <a:latin typeface="Times New Roman"/>
                        <a:ea typeface="Times New Roman"/>
                        <a:cs typeface="Times New Roman"/>
                        <a:sym typeface="Times New Roman"/>
                      </a:endParaRPr>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highlight>
                          <a:srgbClr val="999999"/>
                        </a:highlight>
                        <a:latin typeface="Times New Roman"/>
                        <a:ea typeface="Times New Roman"/>
                        <a:cs typeface="Times New Roman"/>
                        <a:sym typeface="Times New Roman"/>
                      </a:endParaRPr>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highlight>
                          <a:srgbClr val="999999"/>
                        </a:highlight>
                        <a:latin typeface="Times New Roman"/>
                        <a:ea typeface="Times New Roman"/>
                        <a:cs typeface="Times New Roman"/>
                        <a:sym typeface="Times New Roman"/>
                      </a:endParaRPr>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highlight>
                          <a:srgbClr val="999999"/>
                        </a:highlight>
                        <a:latin typeface="Times New Roman"/>
                        <a:ea typeface="Times New Roman"/>
                        <a:cs typeface="Times New Roman"/>
                        <a:sym typeface="Times New Roman"/>
                      </a:endParaRPr>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highlight>
                          <a:srgbClr val="999999"/>
                        </a:highlight>
                        <a:latin typeface="Times New Roman"/>
                        <a:ea typeface="Times New Roman"/>
                        <a:cs typeface="Times New Roman"/>
                        <a:sym typeface="Times New Roman"/>
                      </a:endParaRPr>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highlight>
                          <a:srgbClr val="999999"/>
                        </a:highlight>
                        <a:latin typeface="Times New Roman"/>
                        <a:ea typeface="Times New Roman"/>
                        <a:cs typeface="Times New Roman"/>
                        <a:sym typeface="Times New Roman"/>
                      </a:endParaRPr>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highlight>
                          <a:srgbClr val="999999"/>
                        </a:highlight>
                        <a:latin typeface="Times New Roman"/>
                        <a:ea typeface="Times New Roman"/>
                        <a:cs typeface="Times New Roman"/>
                        <a:sym typeface="Times New Roman"/>
                      </a:endParaRPr>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r>
              <a:tr h="563850">
                <a:tc>
                  <a:txBody>
                    <a:bodyPr/>
                    <a:lstStyle/>
                    <a:p>
                      <a:pPr indent="0" lvl="0" marL="0" marR="0" rtl="0" algn="l">
                        <a:lnSpc>
                          <a:spcPct val="100000"/>
                        </a:lnSpc>
                        <a:spcBef>
                          <a:spcPts val="0"/>
                        </a:spcBef>
                        <a:spcAft>
                          <a:spcPts val="0"/>
                        </a:spcAft>
                        <a:buClr>
                          <a:srgbClr val="000000"/>
                        </a:buClr>
                        <a:buSzPts val="900"/>
                        <a:buFont typeface="Arial"/>
                        <a:buNone/>
                      </a:pPr>
                      <a:r>
                        <a:rPr b="1" lang="en-US" sz="900" u="none" cap="none" strike="noStrike">
                          <a:solidFill>
                            <a:srgbClr val="202124"/>
                          </a:solidFill>
                          <a:latin typeface="Times New Roman"/>
                          <a:ea typeface="Times New Roman"/>
                          <a:cs typeface="Times New Roman"/>
                          <a:sym typeface="Times New Roman"/>
                        </a:rPr>
                        <a:t>Total </a:t>
                      </a:r>
                      <a:r>
                        <a:rPr b="1" i="0" lang="en-US" sz="900" u="none" cap="none" strike="noStrike">
                          <a:solidFill>
                            <a:srgbClr val="202124"/>
                          </a:solidFill>
                          <a:latin typeface="Times New Roman"/>
                          <a:ea typeface="Times New Roman"/>
                          <a:cs typeface="Times New Roman"/>
                          <a:sym typeface="Times New Roman"/>
                        </a:rPr>
                        <a:t># colonoscopies performed t</a:t>
                      </a:r>
                      <a:r>
                        <a:rPr b="1" lang="en-US" sz="900" u="none" cap="none" strike="noStrike">
                          <a:solidFill>
                            <a:srgbClr val="202124"/>
                          </a:solidFill>
                          <a:latin typeface="Times New Roman"/>
                          <a:ea typeface="Times New Roman"/>
                          <a:cs typeface="Times New Roman"/>
                          <a:sym typeface="Times New Roman"/>
                        </a:rPr>
                        <a:t>o date</a:t>
                      </a:r>
                      <a:endParaRPr sz="1300" u="none" cap="none" strike="noStrike">
                        <a:latin typeface="Times New Roman"/>
                        <a:ea typeface="Times New Roman"/>
                        <a:cs typeface="Times New Roman"/>
                        <a:sym typeface="Times New Roman"/>
                      </a:endParaRPr>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200"/>
                        <a:buFont typeface="Arial"/>
                        <a:buNone/>
                      </a:pPr>
                      <a:r>
                        <a:rPr b="1" lang="en-US" sz="1200" u="none" cap="none" strike="noStrike">
                          <a:solidFill>
                            <a:srgbClr val="FF0000"/>
                          </a:solidFill>
                          <a:latin typeface="Times New Roman"/>
                          <a:ea typeface="Times New Roman"/>
                          <a:cs typeface="Times New Roman"/>
                          <a:sym typeface="Times New Roman"/>
                        </a:rPr>
                        <a:t>21</a:t>
                      </a:r>
                      <a:endParaRPr b="1" sz="1200" u="none" cap="none" strike="noStrike">
                        <a:solidFill>
                          <a:srgbClr val="FF0000"/>
                        </a:solidFill>
                        <a:latin typeface="Times New Roman"/>
                        <a:ea typeface="Times New Roman"/>
                        <a:cs typeface="Times New Roman"/>
                        <a:sym typeface="Times New Roman"/>
                      </a:endParaRPr>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400"/>
                        <a:buFont typeface="Arial"/>
                        <a:buNone/>
                      </a:pPr>
                      <a:r>
                        <a:rPr lang="en-US" sz="1400" u="none" cap="none" strike="noStrike">
                          <a:latin typeface="Times New Roman"/>
                          <a:ea typeface="Times New Roman"/>
                          <a:cs typeface="Times New Roman"/>
                          <a:sym typeface="Times New Roman"/>
                        </a:rPr>
                        <a:t>2</a:t>
                      </a:r>
                      <a:endParaRPr sz="1400" u="none" cap="none" strike="noStrike">
                        <a:latin typeface="Times New Roman"/>
                        <a:ea typeface="Times New Roman"/>
                        <a:cs typeface="Times New Roman"/>
                        <a:sym typeface="Times New Roman"/>
                      </a:endParaRPr>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400"/>
                        <a:buFont typeface="Arial"/>
                        <a:buNone/>
                      </a:pPr>
                      <a:r>
                        <a:rPr lang="en-US" sz="1400" u="none" cap="none" strike="noStrike">
                          <a:latin typeface="Times New Roman"/>
                          <a:ea typeface="Times New Roman"/>
                          <a:cs typeface="Times New Roman"/>
                          <a:sym typeface="Times New Roman"/>
                        </a:rPr>
                        <a:t>4</a:t>
                      </a:r>
                      <a:endParaRPr sz="1400" u="none" cap="none" strike="noStrike">
                        <a:latin typeface="Times New Roman"/>
                        <a:ea typeface="Times New Roman"/>
                        <a:cs typeface="Times New Roman"/>
                        <a:sym typeface="Times New Roman"/>
                      </a:endParaRPr>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400"/>
                        <a:buFont typeface="Arial"/>
                        <a:buNone/>
                      </a:pPr>
                      <a:r>
                        <a:rPr lang="en-US" sz="1400" u="none" cap="none" strike="noStrike">
                          <a:latin typeface="Times New Roman"/>
                          <a:ea typeface="Times New Roman"/>
                          <a:cs typeface="Times New Roman"/>
                          <a:sym typeface="Times New Roman"/>
                        </a:rPr>
                        <a:t>5</a:t>
                      </a:r>
                      <a:endParaRPr sz="1400" u="none" cap="none" strike="noStrike">
                        <a:latin typeface="Times New Roman"/>
                        <a:ea typeface="Times New Roman"/>
                        <a:cs typeface="Times New Roman"/>
                        <a:sym typeface="Times New Roman"/>
                      </a:endParaRPr>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400"/>
                        <a:buFont typeface="Arial"/>
                        <a:buNone/>
                      </a:pPr>
                      <a:r>
                        <a:rPr lang="en-US">
                          <a:latin typeface="Times New Roman"/>
                          <a:ea typeface="Times New Roman"/>
                          <a:cs typeface="Times New Roman"/>
                          <a:sym typeface="Times New Roman"/>
                        </a:rPr>
                        <a:t>6</a:t>
                      </a:r>
                      <a:endParaRPr sz="1400" u="none" cap="none" strike="noStrike">
                        <a:latin typeface="Times New Roman"/>
                        <a:ea typeface="Times New Roman"/>
                        <a:cs typeface="Times New Roman"/>
                        <a:sym typeface="Times New Roman"/>
                      </a:endParaRPr>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400"/>
                        <a:buFont typeface="Arial"/>
                        <a:buNone/>
                      </a:pPr>
                      <a:r>
                        <a:rPr lang="en-US">
                          <a:highlight>
                            <a:srgbClr val="FFFF00"/>
                          </a:highlight>
                          <a:latin typeface="Times New Roman"/>
                          <a:ea typeface="Times New Roman"/>
                          <a:cs typeface="Times New Roman"/>
                          <a:sym typeface="Times New Roman"/>
                        </a:rPr>
                        <a:t>9</a:t>
                      </a:r>
                      <a:endParaRPr sz="1400" u="none" cap="none" strike="noStrike">
                        <a:highlight>
                          <a:srgbClr val="FFFF00"/>
                        </a:highlight>
                        <a:latin typeface="Times New Roman"/>
                        <a:ea typeface="Times New Roman"/>
                        <a:cs typeface="Times New Roman"/>
                        <a:sym typeface="Times New Roman"/>
                      </a:endParaRPr>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highlight>
                          <a:srgbClr val="999999"/>
                        </a:highlight>
                        <a:latin typeface="Times New Roman"/>
                        <a:ea typeface="Times New Roman"/>
                        <a:cs typeface="Times New Roman"/>
                        <a:sym typeface="Times New Roman"/>
                      </a:endParaRPr>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highlight>
                          <a:srgbClr val="999999"/>
                        </a:highlight>
                        <a:latin typeface="Times New Roman"/>
                        <a:ea typeface="Times New Roman"/>
                        <a:cs typeface="Times New Roman"/>
                        <a:sym typeface="Times New Roman"/>
                      </a:endParaRPr>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highlight>
                          <a:srgbClr val="999999"/>
                        </a:highlight>
                        <a:latin typeface="Times New Roman"/>
                        <a:ea typeface="Times New Roman"/>
                        <a:cs typeface="Times New Roman"/>
                        <a:sym typeface="Times New Roman"/>
                      </a:endParaRPr>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highlight>
                          <a:srgbClr val="999999"/>
                        </a:highlight>
                        <a:latin typeface="Times New Roman"/>
                        <a:ea typeface="Times New Roman"/>
                        <a:cs typeface="Times New Roman"/>
                        <a:sym typeface="Times New Roman"/>
                      </a:endParaRPr>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highlight>
                          <a:srgbClr val="999999"/>
                        </a:highlight>
                        <a:latin typeface="Times New Roman"/>
                        <a:ea typeface="Times New Roman"/>
                        <a:cs typeface="Times New Roman"/>
                        <a:sym typeface="Times New Roman"/>
                      </a:endParaRPr>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highlight>
                          <a:srgbClr val="999999"/>
                        </a:highlight>
                        <a:latin typeface="Times New Roman"/>
                        <a:ea typeface="Times New Roman"/>
                        <a:cs typeface="Times New Roman"/>
                        <a:sym typeface="Times New Roman"/>
                      </a:endParaRPr>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highlight>
                          <a:srgbClr val="999999"/>
                        </a:highlight>
                        <a:latin typeface="Times New Roman"/>
                        <a:ea typeface="Times New Roman"/>
                        <a:cs typeface="Times New Roman"/>
                        <a:sym typeface="Times New Roman"/>
                      </a:endParaRPr>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r>
              <a:tr h="450825">
                <a:tc>
                  <a:txBody>
                    <a:bodyPr/>
                    <a:lstStyle/>
                    <a:p>
                      <a:pPr indent="0" lvl="0" marL="0" marR="0" rtl="0" algn="l">
                        <a:lnSpc>
                          <a:spcPct val="100000"/>
                        </a:lnSpc>
                        <a:spcBef>
                          <a:spcPts val="0"/>
                        </a:spcBef>
                        <a:spcAft>
                          <a:spcPts val="0"/>
                        </a:spcAft>
                        <a:buClr>
                          <a:srgbClr val="000000"/>
                        </a:buClr>
                        <a:buSzPts val="900"/>
                        <a:buFont typeface="Arial"/>
                        <a:buNone/>
                      </a:pPr>
                      <a:r>
                        <a:rPr b="1" i="0" lang="en-US" sz="900" u="none" cap="none" strike="noStrike">
                          <a:solidFill>
                            <a:srgbClr val="202124"/>
                          </a:solidFill>
                          <a:latin typeface="Times New Roman"/>
                          <a:ea typeface="Times New Roman"/>
                          <a:cs typeface="Times New Roman"/>
                          <a:sym typeface="Times New Roman"/>
                        </a:rPr>
                        <a:t># screened for Skin</a:t>
                      </a:r>
                      <a:endParaRPr sz="1300" u="none" cap="none" strike="noStrike">
                        <a:latin typeface="Times New Roman"/>
                        <a:ea typeface="Times New Roman"/>
                        <a:cs typeface="Times New Roman"/>
                        <a:sym typeface="Times New Roman"/>
                      </a:endParaRPr>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200"/>
                        <a:buFont typeface="Arial"/>
                        <a:buNone/>
                      </a:pPr>
                      <a:r>
                        <a:rPr b="1" lang="en-US" sz="1200" u="none" cap="none" strike="noStrike">
                          <a:solidFill>
                            <a:srgbClr val="FF0000"/>
                          </a:solidFill>
                          <a:latin typeface="Times New Roman"/>
                          <a:ea typeface="Times New Roman"/>
                          <a:cs typeface="Times New Roman"/>
                          <a:sym typeface="Times New Roman"/>
                        </a:rPr>
                        <a:t>21</a:t>
                      </a:r>
                      <a:endParaRPr b="1" sz="1200" u="none" cap="none" strike="noStrike">
                        <a:solidFill>
                          <a:srgbClr val="FF0000"/>
                        </a:solidFill>
                        <a:latin typeface="Times New Roman"/>
                        <a:ea typeface="Times New Roman"/>
                        <a:cs typeface="Times New Roman"/>
                        <a:sym typeface="Times New Roman"/>
                      </a:endParaRPr>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400"/>
                        <a:buFont typeface="Arial"/>
                        <a:buNone/>
                      </a:pPr>
                      <a:r>
                        <a:rPr lang="en-US" sz="1400" u="none" cap="none" strike="noStrike">
                          <a:latin typeface="Times New Roman"/>
                          <a:ea typeface="Times New Roman"/>
                          <a:cs typeface="Times New Roman"/>
                          <a:sym typeface="Times New Roman"/>
                        </a:rPr>
                        <a:t>1</a:t>
                      </a:r>
                      <a:endParaRPr sz="1400" u="none" cap="none" strike="noStrike">
                        <a:latin typeface="Times New Roman"/>
                        <a:ea typeface="Times New Roman"/>
                        <a:cs typeface="Times New Roman"/>
                        <a:sym typeface="Times New Roman"/>
                      </a:endParaRPr>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400"/>
                        <a:buFont typeface="Arial"/>
                        <a:buNone/>
                      </a:pPr>
                      <a:r>
                        <a:rPr lang="en-US" sz="1400" u="none" cap="none" strike="noStrike">
                          <a:latin typeface="Times New Roman"/>
                          <a:ea typeface="Times New Roman"/>
                          <a:cs typeface="Times New Roman"/>
                          <a:sym typeface="Times New Roman"/>
                        </a:rPr>
                        <a:t>1</a:t>
                      </a:r>
                      <a:endParaRPr sz="1400" u="none" cap="none" strike="noStrike">
                        <a:latin typeface="Times New Roman"/>
                        <a:ea typeface="Times New Roman"/>
                        <a:cs typeface="Times New Roman"/>
                        <a:sym typeface="Times New Roman"/>
                      </a:endParaRPr>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400"/>
                        <a:buFont typeface="Arial"/>
                        <a:buNone/>
                      </a:pPr>
                      <a:r>
                        <a:rPr lang="en-US" sz="1400" u="none" cap="none" strike="noStrike">
                          <a:latin typeface="Times New Roman"/>
                          <a:ea typeface="Times New Roman"/>
                          <a:cs typeface="Times New Roman"/>
                          <a:sym typeface="Times New Roman"/>
                        </a:rPr>
                        <a:t>4</a:t>
                      </a:r>
                      <a:endParaRPr sz="1400" u="none" cap="none" strike="noStrike">
                        <a:latin typeface="Times New Roman"/>
                        <a:ea typeface="Times New Roman"/>
                        <a:cs typeface="Times New Roman"/>
                        <a:sym typeface="Times New Roman"/>
                      </a:endParaRPr>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400"/>
                        <a:buFont typeface="Arial"/>
                        <a:buNone/>
                      </a:pPr>
                      <a:r>
                        <a:rPr lang="en-US">
                          <a:latin typeface="Times New Roman"/>
                          <a:ea typeface="Times New Roman"/>
                          <a:cs typeface="Times New Roman"/>
                          <a:sym typeface="Times New Roman"/>
                        </a:rPr>
                        <a:t>10</a:t>
                      </a:r>
                      <a:endParaRPr sz="1400" u="none" cap="none" strike="noStrike">
                        <a:latin typeface="Times New Roman"/>
                        <a:ea typeface="Times New Roman"/>
                        <a:cs typeface="Times New Roman"/>
                        <a:sym typeface="Times New Roman"/>
                      </a:endParaRPr>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400"/>
                        <a:buFont typeface="Arial"/>
                        <a:buNone/>
                      </a:pPr>
                      <a:r>
                        <a:rPr lang="en-US">
                          <a:highlight>
                            <a:srgbClr val="FFFF00"/>
                          </a:highlight>
                          <a:latin typeface="Times New Roman"/>
                          <a:ea typeface="Times New Roman"/>
                          <a:cs typeface="Times New Roman"/>
                          <a:sym typeface="Times New Roman"/>
                        </a:rPr>
                        <a:t>15</a:t>
                      </a:r>
                      <a:endParaRPr sz="1400" u="none" cap="none" strike="noStrike">
                        <a:highlight>
                          <a:srgbClr val="FFFF00"/>
                        </a:highlight>
                        <a:latin typeface="Times New Roman"/>
                        <a:ea typeface="Times New Roman"/>
                        <a:cs typeface="Times New Roman"/>
                        <a:sym typeface="Times New Roman"/>
                      </a:endParaRPr>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highlight>
                          <a:srgbClr val="999999"/>
                        </a:highlight>
                        <a:latin typeface="Times New Roman"/>
                        <a:ea typeface="Times New Roman"/>
                        <a:cs typeface="Times New Roman"/>
                        <a:sym typeface="Times New Roman"/>
                      </a:endParaRPr>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highlight>
                          <a:srgbClr val="999999"/>
                        </a:highlight>
                        <a:latin typeface="Times New Roman"/>
                        <a:ea typeface="Times New Roman"/>
                        <a:cs typeface="Times New Roman"/>
                        <a:sym typeface="Times New Roman"/>
                      </a:endParaRPr>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highlight>
                          <a:srgbClr val="999999"/>
                        </a:highlight>
                        <a:latin typeface="Times New Roman"/>
                        <a:ea typeface="Times New Roman"/>
                        <a:cs typeface="Times New Roman"/>
                        <a:sym typeface="Times New Roman"/>
                      </a:endParaRPr>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highlight>
                          <a:srgbClr val="999999"/>
                        </a:highlight>
                        <a:latin typeface="Times New Roman"/>
                        <a:ea typeface="Times New Roman"/>
                        <a:cs typeface="Times New Roman"/>
                        <a:sym typeface="Times New Roman"/>
                      </a:endParaRPr>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highlight>
                          <a:srgbClr val="999999"/>
                        </a:highlight>
                        <a:latin typeface="Times New Roman"/>
                        <a:ea typeface="Times New Roman"/>
                        <a:cs typeface="Times New Roman"/>
                        <a:sym typeface="Times New Roman"/>
                      </a:endParaRPr>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highlight>
                          <a:srgbClr val="999999"/>
                        </a:highlight>
                        <a:latin typeface="Times New Roman"/>
                        <a:ea typeface="Times New Roman"/>
                        <a:cs typeface="Times New Roman"/>
                        <a:sym typeface="Times New Roman"/>
                      </a:endParaRPr>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highlight>
                          <a:srgbClr val="999999"/>
                        </a:highlight>
                        <a:latin typeface="Times New Roman"/>
                        <a:ea typeface="Times New Roman"/>
                        <a:cs typeface="Times New Roman"/>
                        <a:sym typeface="Times New Roman"/>
                      </a:endParaRPr>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r>
              <a:tr h="524750">
                <a:tc>
                  <a:txBody>
                    <a:bodyPr/>
                    <a:lstStyle/>
                    <a:p>
                      <a:pPr indent="0" lvl="0" marL="0" marR="0" rtl="0" algn="l">
                        <a:lnSpc>
                          <a:spcPct val="100000"/>
                        </a:lnSpc>
                        <a:spcBef>
                          <a:spcPts val="0"/>
                        </a:spcBef>
                        <a:spcAft>
                          <a:spcPts val="0"/>
                        </a:spcAft>
                        <a:buClr>
                          <a:srgbClr val="000000"/>
                        </a:buClr>
                        <a:buSzPts val="900"/>
                        <a:buFont typeface="Arial"/>
                        <a:buNone/>
                      </a:pPr>
                      <a:r>
                        <a:rPr b="1" i="0" lang="en-US" sz="900" u="none" cap="none" strike="noStrike">
                          <a:solidFill>
                            <a:srgbClr val="202124"/>
                          </a:solidFill>
                          <a:latin typeface="Times New Roman"/>
                          <a:ea typeface="Times New Roman"/>
                          <a:cs typeface="Times New Roman"/>
                          <a:sym typeface="Times New Roman"/>
                        </a:rPr>
                        <a:t># CRC patient navigation only</a:t>
                      </a:r>
                      <a:endParaRPr sz="1300" u="none" cap="none" strike="noStrike">
                        <a:latin typeface="Times New Roman"/>
                        <a:ea typeface="Times New Roman"/>
                        <a:cs typeface="Times New Roman"/>
                        <a:sym typeface="Times New Roman"/>
                      </a:endParaRPr>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200"/>
                        <a:buFont typeface="Arial"/>
                        <a:buNone/>
                      </a:pPr>
                      <a:r>
                        <a:rPr b="1" lang="en-US" sz="1200" u="none" cap="none" strike="noStrike">
                          <a:solidFill>
                            <a:srgbClr val="FF0000"/>
                          </a:solidFill>
                          <a:latin typeface="Times New Roman"/>
                          <a:ea typeface="Times New Roman"/>
                          <a:cs typeface="Times New Roman"/>
                          <a:sym typeface="Times New Roman"/>
                        </a:rPr>
                        <a:t>5</a:t>
                      </a:r>
                      <a:endParaRPr b="1" sz="1200" u="none" cap="none" strike="noStrike">
                        <a:solidFill>
                          <a:srgbClr val="FF0000"/>
                        </a:solidFill>
                        <a:latin typeface="Times New Roman"/>
                        <a:ea typeface="Times New Roman"/>
                        <a:cs typeface="Times New Roman"/>
                        <a:sym typeface="Times New Roman"/>
                      </a:endParaRPr>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400"/>
                        <a:buFont typeface="Arial"/>
                        <a:buNone/>
                      </a:pPr>
                      <a:r>
                        <a:rPr lang="en-US" sz="1400" u="none" cap="none" strike="noStrike">
                          <a:latin typeface="Times New Roman"/>
                          <a:ea typeface="Times New Roman"/>
                          <a:cs typeface="Times New Roman"/>
                          <a:sym typeface="Times New Roman"/>
                        </a:rPr>
                        <a:t>1</a:t>
                      </a:r>
                      <a:endParaRPr sz="1400" u="none" cap="none" strike="noStrike">
                        <a:latin typeface="Times New Roman"/>
                        <a:ea typeface="Times New Roman"/>
                        <a:cs typeface="Times New Roman"/>
                        <a:sym typeface="Times New Roman"/>
                      </a:endParaRPr>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400"/>
                        <a:buFont typeface="Arial"/>
                        <a:buNone/>
                      </a:pPr>
                      <a:r>
                        <a:rPr lang="en-US" sz="1400" u="none" cap="none" strike="noStrike">
                          <a:latin typeface="Times New Roman"/>
                          <a:ea typeface="Times New Roman"/>
                          <a:cs typeface="Times New Roman"/>
                          <a:sym typeface="Times New Roman"/>
                        </a:rPr>
                        <a:t>1</a:t>
                      </a:r>
                      <a:endParaRPr sz="1400" u="none" cap="none" strike="noStrike">
                        <a:latin typeface="Times New Roman"/>
                        <a:ea typeface="Times New Roman"/>
                        <a:cs typeface="Times New Roman"/>
                        <a:sym typeface="Times New Roman"/>
                      </a:endParaRPr>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400"/>
                        <a:buFont typeface="Arial"/>
                        <a:buNone/>
                      </a:pPr>
                      <a:r>
                        <a:rPr lang="en-US" sz="1400" u="none" cap="none" strike="noStrike">
                          <a:latin typeface="Times New Roman"/>
                          <a:ea typeface="Times New Roman"/>
                          <a:cs typeface="Times New Roman"/>
                          <a:sym typeface="Times New Roman"/>
                        </a:rPr>
                        <a:t>1</a:t>
                      </a:r>
                      <a:endParaRPr sz="1400" u="none" cap="none" strike="noStrike">
                        <a:latin typeface="Times New Roman"/>
                        <a:ea typeface="Times New Roman"/>
                        <a:cs typeface="Times New Roman"/>
                        <a:sym typeface="Times New Roman"/>
                      </a:endParaRPr>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400"/>
                        <a:buFont typeface="Arial"/>
                        <a:buNone/>
                      </a:pPr>
                      <a:r>
                        <a:rPr lang="en-US">
                          <a:latin typeface="Times New Roman"/>
                          <a:ea typeface="Times New Roman"/>
                          <a:cs typeface="Times New Roman"/>
                          <a:sym typeface="Times New Roman"/>
                        </a:rPr>
                        <a:t>2</a:t>
                      </a:r>
                      <a:endParaRPr sz="1400" u="none" cap="none" strike="noStrike">
                        <a:latin typeface="Times New Roman"/>
                        <a:ea typeface="Times New Roman"/>
                        <a:cs typeface="Times New Roman"/>
                        <a:sym typeface="Times New Roman"/>
                      </a:endParaRPr>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400"/>
                        <a:buFont typeface="Arial"/>
                        <a:buNone/>
                      </a:pPr>
                      <a:r>
                        <a:rPr lang="en-US">
                          <a:highlight>
                            <a:srgbClr val="FFFF00"/>
                          </a:highlight>
                          <a:latin typeface="Times New Roman"/>
                          <a:ea typeface="Times New Roman"/>
                          <a:cs typeface="Times New Roman"/>
                          <a:sym typeface="Times New Roman"/>
                        </a:rPr>
                        <a:t>4</a:t>
                      </a:r>
                      <a:endParaRPr sz="1400" u="none" cap="none" strike="noStrike">
                        <a:highlight>
                          <a:srgbClr val="FFFF00"/>
                        </a:highlight>
                        <a:latin typeface="Times New Roman"/>
                        <a:ea typeface="Times New Roman"/>
                        <a:cs typeface="Times New Roman"/>
                        <a:sym typeface="Times New Roman"/>
                      </a:endParaRPr>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highlight>
                          <a:srgbClr val="999999"/>
                        </a:highlight>
                        <a:latin typeface="Times New Roman"/>
                        <a:ea typeface="Times New Roman"/>
                        <a:cs typeface="Times New Roman"/>
                        <a:sym typeface="Times New Roman"/>
                      </a:endParaRPr>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highlight>
                          <a:srgbClr val="999999"/>
                        </a:highlight>
                        <a:latin typeface="Times New Roman"/>
                        <a:ea typeface="Times New Roman"/>
                        <a:cs typeface="Times New Roman"/>
                        <a:sym typeface="Times New Roman"/>
                      </a:endParaRPr>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highlight>
                          <a:srgbClr val="999999"/>
                        </a:highlight>
                        <a:latin typeface="Times New Roman"/>
                        <a:ea typeface="Times New Roman"/>
                        <a:cs typeface="Times New Roman"/>
                        <a:sym typeface="Times New Roman"/>
                      </a:endParaRPr>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highlight>
                          <a:srgbClr val="999999"/>
                        </a:highlight>
                        <a:latin typeface="Times New Roman"/>
                        <a:ea typeface="Times New Roman"/>
                        <a:cs typeface="Times New Roman"/>
                        <a:sym typeface="Times New Roman"/>
                      </a:endParaRPr>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highlight>
                          <a:srgbClr val="999999"/>
                        </a:highlight>
                        <a:latin typeface="Times New Roman"/>
                        <a:ea typeface="Times New Roman"/>
                        <a:cs typeface="Times New Roman"/>
                        <a:sym typeface="Times New Roman"/>
                      </a:endParaRPr>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highlight>
                          <a:srgbClr val="999999"/>
                        </a:highlight>
                        <a:latin typeface="Times New Roman"/>
                        <a:ea typeface="Times New Roman"/>
                        <a:cs typeface="Times New Roman"/>
                        <a:sym typeface="Times New Roman"/>
                      </a:endParaRPr>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highlight>
                          <a:srgbClr val="999999"/>
                        </a:highlight>
                        <a:latin typeface="Times New Roman"/>
                        <a:ea typeface="Times New Roman"/>
                        <a:cs typeface="Times New Roman"/>
                        <a:sym typeface="Times New Roman"/>
                      </a:endParaRPr>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r>
              <a:tr h="339200">
                <a:tc>
                  <a:txBody>
                    <a:bodyPr/>
                    <a:lstStyle/>
                    <a:p>
                      <a:pPr indent="0" lvl="0" marL="0" marR="0" rtl="0" algn="l">
                        <a:lnSpc>
                          <a:spcPct val="100000"/>
                        </a:lnSpc>
                        <a:spcBef>
                          <a:spcPts val="0"/>
                        </a:spcBef>
                        <a:spcAft>
                          <a:spcPts val="0"/>
                        </a:spcAft>
                        <a:buClr>
                          <a:srgbClr val="000000"/>
                        </a:buClr>
                        <a:buSzPts val="900"/>
                        <a:buFont typeface="Arial"/>
                        <a:buNone/>
                      </a:pPr>
                      <a:r>
                        <a:rPr b="1" i="0" lang="en-US" sz="900" u="none" cap="none" strike="noStrike">
                          <a:solidFill>
                            <a:srgbClr val="202124"/>
                          </a:solidFill>
                          <a:latin typeface="Times New Roman"/>
                          <a:ea typeface="Times New Roman"/>
                          <a:cs typeface="Times New Roman"/>
                          <a:sym typeface="Times New Roman"/>
                        </a:rPr>
                        <a:t># cessation aids provided</a:t>
                      </a:r>
                      <a:endParaRPr sz="1300" u="none" cap="none" strike="noStrike">
                        <a:latin typeface="Times New Roman"/>
                        <a:ea typeface="Times New Roman"/>
                        <a:cs typeface="Times New Roman"/>
                        <a:sym typeface="Times New Roman"/>
                      </a:endParaRPr>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200"/>
                        <a:buFont typeface="Arial"/>
                        <a:buNone/>
                      </a:pPr>
                      <a:r>
                        <a:rPr b="1" lang="en-US" sz="1200" u="none" cap="none" strike="noStrike">
                          <a:solidFill>
                            <a:srgbClr val="FF0000"/>
                          </a:solidFill>
                          <a:latin typeface="Times New Roman"/>
                          <a:ea typeface="Times New Roman"/>
                          <a:cs typeface="Times New Roman"/>
                          <a:sym typeface="Times New Roman"/>
                        </a:rPr>
                        <a:t>13</a:t>
                      </a:r>
                      <a:endParaRPr b="1" sz="1200" u="none" cap="none" strike="noStrike">
                        <a:solidFill>
                          <a:srgbClr val="FF0000"/>
                        </a:solidFill>
                        <a:latin typeface="Times New Roman"/>
                        <a:ea typeface="Times New Roman"/>
                        <a:cs typeface="Times New Roman"/>
                        <a:sym typeface="Times New Roman"/>
                      </a:endParaRPr>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400"/>
                        <a:buFont typeface="Arial"/>
                        <a:buNone/>
                      </a:pPr>
                      <a:r>
                        <a:rPr lang="en-US" sz="1400" u="none" cap="none" strike="noStrike">
                          <a:latin typeface="Times New Roman"/>
                          <a:ea typeface="Times New Roman"/>
                          <a:cs typeface="Times New Roman"/>
                          <a:sym typeface="Times New Roman"/>
                        </a:rPr>
                        <a:t>0</a:t>
                      </a:r>
                      <a:endParaRPr sz="1400" u="none" cap="none" strike="noStrike">
                        <a:latin typeface="Times New Roman"/>
                        <a:ea typeface="Times New Roman"/>
                        <a:cs typeface="Times New Roman"/>
                        <a:sym typeface="Times New Roman"/>
                      </a:endParaRPr>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400"/>
                        <a:buFont typeface="Arial"/>
                        <a:buNone/>
                      </a:pPr>
                      <a:r>
                        <a:rPr lang="en-US" sz="1400" u="none" cap="none" strike="noStrike">
                          <a:latin typeface="Times New Roman"/>
                          <a:ea typeface="Times New Roman"/>
                          <a:cs typeface="Times New Roman"/>
                          <a:sym typeface="Times New Roman"/>
                        </a:rPr>
                        <a:t>0</a:t>
                      </a:r>
                      <a:endParaRPr sz="1400" u="none" cap="none" strike="noStrike">
                        <a:latin typeface="Times New Roman"/>
                        <a:ea typeface="Times New Roman"/>
                        <a:cs typeface="Times New Roman"/>
                        <a:sym typeface="Times New Roman"/>
                      </a:endParaRPr>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400"/>
                        <a:buFont typeface="Arial"/>
                        <a:buNone/>
                      </a:pPr>
                      <a:r>
                        <a:rPr lang="en-US" sz="1400" u="none" cap="none" strike="noStrike">
                          <a:latin typeface="Times New Roman"/>
                          <a:ea typeface="Times New Roman"/>
                          <a:cs typeface="Times New Roman"/>
                          <a:sym typeface="Times New Roman"/>
                        </a:rPr>
                        <a:t>1</a:t>
                      </a:r>
                      <a:endParaRPr sz="1400" u="none" cap="none" strike="noStrike">
                        <a:latin typeface="Times New Roman"/>
                        <a:ea typeface="Times New Roman"/>
                        <a:cs typeface="Times New Roman"/>
                        <a:sym typeface="Times New Roman"/>
                      </a:endParaRPr>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400"/>
                        <a:buFont typeface="Arial"/>
                        <a:buNone/>
                      </a:pPr>
                      <a:r>
                        <a:rPr lang="en-US">
                          <a:latin typeface="Times New Roman"/>
                          <a:ea typeface="Times New Roman"/>
                          <a:cs typeface="Times New Roman"/>
                          <a:sym typeface="Times New Roman"/>
                        </a:rPr>
                        <a:t>8</a:t>
                      </a:r>
                      <a:endParaRPr sz="1400" u="none" cap="none" strike="noStrike">
                        <a:latin typeface="Times New Roman"/>
                        <a:ea typeface="Times New Roman"/>
                        <a:cs typeface="Times New Roman"/>
                        <a:sym typeface="Times New Roman"/>
                      </a:endParaRPr>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400"/>
                        <a:buFont typeface="Arial"/>
                        <a:buNone/>
                      </a:pPr>
                      <a:r>
                        <a:rPr lang="en-US">
                          <a:highlight>
                            <a:srgbClr val="FFFF00"/>
                          </a:highlight>
                          <a:latin typeface="Times New Roman"/>
                          <a:ea typeface="Times New Roman"/>
                          <a:cs typeface="Times New Roman"/>
                          <a:sym typeface="Times New Roman"/>
                        </a:rPr>
                        <a:t>8</a:t>
                      </a:r>
                      <a:endParaRPr sz="1400" u="none" cap="none" strike="noStrike">
                        <a:highlight>
                          <a:srgbClr val="FFFF00"/>
                        </a:highlight>
                        <a:latin typeface="Times New Roman"/>
                        <a:ea typeface="Times New Roman"/>
                        <a:cs typeface="Times New Roman"/>
                        <a:sym typeface="Times New Roman"/>
                      </a:endParaRPr>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highlight>
                          <a:srgbClr val="999999"/>
                        </a:highlight>
                        <a:latin typeface="Times New Roman"/>
                        <a:ea typeface="Times New Roman"/>
                        <a:cs typeface="Times New Roman"/>
                        <a:sym typeface="Times New Roman"/>
                      </a:endParaRPr>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highlight>
                          <a:srgbClr val="999999"/>
                        </a:highlight>
                        <a:latin typeface="Times New Roman"/>
                        <a:ea typeface="Times New Roman"/>
                        <a:cs typeface="Times New Roman"/>
                        <a:sym typeface="Times New Roman"/>
                      </a:endParaRPr>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highlight>
                          <a:srgbClr val="999999"/>
                        </a:highlight>
                        <a:latin typeface="Times New Roman"/>
                        <a:ea typeface="Times New Roman"/>
                        <a:cs typeface="Times New Roman"/>
                        <a:sym typeface="Times New Roman"/>
                      </a:endParaRPr>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highlight>
                          <a:srgbClr val="999999"/>
                        </a:highlight>
                        <a:latin typeface="Times New Roman"/>
                        <a:ea typeface="Times New Roman"/>
                        <a:cs typeface="Times New Roman"/>
                        <a:sym typeface="Times New Roman"/>
                      </a:endParaRPr>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highlight>
                          <a:srgbClr val="999999"/>
                        </a:highlight>
                        <a:latin typeface="Times New Roman"/>
                        <a:ea typeface="Times New Roman"/>
                        <a:cs typeface="Times New Roman"/>
                        <a:sym typeface="Times New Roman"/>
                      </a:endParaRPr>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highlight>
                          <a:srgbClr val="999999"/>
                        </a:highlight>
                        <a:latin typeface="Times New Roman"/>
                        <a:ea typeface="Times New Roman"/>
                        <a:cs typeface="Times New Roman"/>
                        <a:sym typeface="Times New Roman"/>
                      </a:endParaRPr>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highlight>
                          <a:srgbClr val="999999"/>
                        </a:highlight>
                        <a:latin typeface="Times New Roman"/>
                        <a:ea typeface="Times New Roman"/>
                        <a:cs typeface="Times New Roman"/>
                        <a:sym typeface="Times New Roman"/>
                      </a:endParaRPr>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r>
              <a:tr h="563850">
                <a:tc>
                  <a:txBody>
                    <a:bodyPr/>
                    <a:lstStyle/>
                    <a:p>
                      <a:pPr indent="0" lvl="0" marL="0" marR="0" rtl="0" algn="l">
                        <a:lnSpc>
                          <a:spcPct val="100000"/>
                        </a:lnSpc>
                        <a:spcBef>
                          <a:spcPts val="0"/>
                        </a:spcBef>
                        <a:spcAft>
                          <a:spcPts val="0"/>
                        </a:spcAft>
                        <a:buClr>
                          <a:srgbClr val="000000"/>
                        </a:buClr>
                        <a:buSzPts val="800"/>
                        <a:buFont typeface="Arial"/>
                        <a:buNone/>
                      </a:pPr>
                      <a:r>
                        <a:rPr b="1" lang="en-US" sz="800" u="none" cap="none" strike="noStrike">
                          <a:solidFill>
                            <a:srgbClr val="202124"/>
                          </a:solidFill>
                          <a:latin typeface="Times New Roman"/>
                          <a:ea typeface="Times New Roman"/>
                          <a:cs typeface="Times New Roman"/>
                          <a:sym typeface="Times New Roman"/>
                        </a:rPr>
                        <a:t>Number of non-Hispanic Black/African American individuals screened</a:t>
                      </a:r>
                      <a:endParaRPr b="1" i="0" sz="800" u="none" cap="none" strike="noStrike">
                        <a:solidFill>
                          <a:srgbClr val="202124"/>
                        </a:solidFill>
                        <a:latin typeface="Times New Roman"/>
                        <a:ea typeface="Times New Roman"/>
                        <a:cs typeface="Times New Roman"/>
                        <a:sym typeface="Times New Roman"/>
                      </a:endParaRPr>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200"/>
                        <a:buFont typeface="Arial"/>
                        <a:buNone/>
                      </a:pPr>
                      <a:r>
                        <a:rPr b="1" lang="en-US" sz="1200" u="none" cap="none" strike="noStrike">
                          <a:solidFill>
                            <a:srgbClr val="FF0000"/>
                          </a:solidFill>
                          <a:latin typeface="Times New Roman"/>
                          <a:ea typeface="Times New Roman"/>
                          <a:cs typeface="Times New Roman"/>
                          <a:sym typeface="Times New Roman"/>
                        </a:rPr>
                        <a:t>2</a:t>
                      </a:r>
                      <a:endParaRPr b="1" sz="1200" u="none" cap="none" strike="noStrike">
                        <a:solidFill>
                          <a:srgbClr val="FF0000"/>
                        </a:solidFill>
                        <a:latin typeface="Times New Roman"/>
                        <a:ea typeface="Times New Roman"/>
                        <a:cs typeface="Times New Roman"/>
                        <a:sym typeface="Times New Roman"/>
                      </a:endParaRPr>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400"/>
                        <a:buFont typeface="Arial"/>
                        <a:buNone/>
                      </a:pPr>
                      <a:r>
                        <a:rPr lang="en-US" sz="1400" u="none" cap="none" strike="noStrike">
                          <a:latin typeface="Times New Roman"/>
                          <a:ea typeface="Times New Roman"/>
                          <a:cs typeface="Times New Roman"/>
                          <a:sym typeface="Times New Roman"/>
                        </a:rPr>
                        <a:t>0</a:t>
                      </a:r>
                      <a:endParaRPr sz="1400" u="none" cap="none" strike="noStrike">
                        <a:latin typeface="Times New Roman"/>
                        <a:ea typeface="Times New Roman"/>
                        <a:cs typeface="Times New Roman"/>
                        <a:sym typeface="Times New Roman"/>
                      </a:endParaRPr>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400"/>
                        <a:buFont typeface="Arial"/>
                        <a:buNone/>
                      </a:pPr>
                      <a:r>
                        <a:rPr lang="en-US" sz="1400" u="none" cap="none" strike="noStrike">
                          <a:latin typeface="Times New Roman"/>
                          <a:ea typeface="Times New Roman"/>
                          <a:cs typeface="Times New Roman"/>
                          <a:sym typeface="Times New Roman"/>
                        </a:rPr>
                        <a:t>0</a:t>
                      </a:r>
                      <a:endParaRPr sz="1400" u="none" cap="none" strike="noStrike">
                        <a:latin typeface="Times New Roman"/>
                        <a:ea typeface="Times New Roman"/>
                        <a:cs typeface="Times New Roman"/>
                        <a:sym typeface="Times New Roman"/>
                      </a:endParaRPr>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400"/>
                        <a:buFont typeface="Arial"/>
                        <a:buNone/>
                      </a:pPr>
                      <a:r>
                        <a:rPr lang="en-US">
                          <a:latin typeface="Times New Roman"/>
                          <a:ea typeface="Times New Roman"/>
                          <a:cs typeface="Times New Roman"/>
                          <a:sym typeface="Times New Roman"/>
                        </a:rPr>
                        <a:t>1</a:t>
                      </a:r>
                      <a:endParaRPr sz="1400" u="none" cap="none" strike="noStrike">
                        <a:latin typeface="Times New Roman"/>
                        <a:ea typeface="Times New Roman"/>
                        <a:cs typeface="Times New Roman"/>
                        <a:sym typeface="Times New Roman"/>
                      </a:endParaRPr>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400"/>
                        <a:buFont typeface="Arial"/>
                        <a:buNone/>
                      </a:pPr>
                      <a:r>
                        <a:rPr lang="en-US">
                          <a:latin typeface="Times New Roman"/>
                          <a:ea typeface="Times New Roman"/>
                          <a:cs typeface="Times New Roman"/>
                          <a:sym typeface="Times New Roman"/>
                        </a:rPr>
                        <a:t>1</a:t>
                      </a:r>
                      <a:endParaRPr sz="1400" u="none" cap="none" strike="noStrike">
                        <a:latin typeface="Times New Roman"/>
                        <a:ea typeface="Times New Roman"/>
                        <a:cs typeface="Times New Roman"/>
                        <a:sym typeface="Times New Roman"/>
                      </a:endParaRPr>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400"/>
                        <a:buFont typeface="Arial"/>
                        <a:buNone/>
                      </a:pPr>
                      <a:r>
                        <a:rPr lang="en-US">
                          <a:highlight>
                            <a:srgbClr val="FFFF00"/>
                          </a:highlight>
                          <a:latin typeface="Times New Roman"/>
                          <a:ea typeface="Times New Roman"/>
                          <a:cs typeface="Times New Roman"/>
                          <a:sym typeface="Times New Roman"/>
                        </a:rPr>
                        <a:t>1</a:t>
                      </a:r>
                      <a:endParaRPr sz="1400" u="none" cap="none" strike="noStrike">
                        <a:highlight>
                          <a:srgbClr val="FFFF00"/>
                        </a:highlight>
                        <a:latin typeface="Times New Roman"/>
                        <a:ea typeface="Times New Roman"/>
                        <a:cs typeface="Times New Roman"/>
                        <a:sym typeface="Times New Roman"/>
                      </a:endParaRPr>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highlight>
                          <a:srgbClr val="999999"/>
                        </a:highlight>
                        <a:latin typeface="Times New Roman"/>
                        <a:ea typeface="Times New Roman"/>
                        <a:cs typeface="Times New Roman"/>
                        <a:sym typeface="Times New Roman"/>
                      </a:endParaRPr>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highlight>
                          <a:srgbClr val="999999"/>
                        </a:highlight>
                        <a:latin typeface="Times New Roman"/>
                        <a:ea typeface="Times New Roman"/>
                        <a:cs typeface="Times New Roman"/>
                        <a:sym typeface="Times New Roman"/>
                      </a:endParaRPr>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highlight>
                          <a:srgbClr val="999999"/>
                        </a:highlight>
                        <a:latin typeface="Times New Roman"/>
                        <a:ea typeface="Times New Roman"/>
                        <a:cs typeface="Times New Roman"/>
                        <a:sym typeface="Times New Roman"/>
                      </a:endParaRPr>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highlight>
                          <a:srgbClr val="999999"/>
                        </a:highlight>
                        <a:latin typeface="Times New Roman"/>
                        <a:ea typeface="Times New Roman"/>
                        <a:cs typeface="Times New Roman"/>
                        <a:sym typeface="Times New Roman"/>
                      </a:endParaRPr>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highlight>
                          <a:srgbClr val="999999"/>
                        </a:highlight>
                        <a:latin typeface="Times New Roman"/>
                        <a:ea typeface="Times New Roman"/>
                        <a:cs typeface="Times New Roman"/>
                        <a:sym typeface="Times New Roman"/>
                      </a:endParaRPr>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highlight>
                          <a:srgbClr val="999999"/>
                        </a:highlight>
                        <a:latin typeface="Times New Roman"/>
                        <a:ea typeface="Times New Roman"/>
                        <a:cs typeface="Times New Roman"/>
                        <a:sym typeface="Times New Roman"/>
                      </a:endParaRPr>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highlight>
                          <a:srgbClr val="999999"/>
                        </a:highlight>
                        <a:latin typeface="Times New Roman"/>
                        <a:ea typeface="Times New Roman"/>
                        <a:cs typeface="Times New Roman"/>
                        <a:sym typeface="Times New Roman"/>
                      </a:endParaRPr>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r>
            </a:tbl>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1" name="Shape 261"/>
        <p:cNvGrpSpPr/>
        <p:nvPr/>
      </p:nvGrpSpPr>
      <p:grpSpPr>
        <a:xfrm>
          <a:off x="0" y="0"/>
          <a:ext cx="0" cy="0"/>
          <a:chOff x="0" y="0"/>
          <a:chExt cx="0" cy="0"/>
        </a:xfrm>
      </p:grpSpPr>
      <p:sp>
        <p:nvSpPr>
          <p:cNvPr id="262" name="Google Shape;262;g2fd7c81afd9_0_0"/>
          <p:cNvSpPr txBox="1"/>
          <p:nvPr>
            <p:ph type="title"/>
          </p:nvPr>
        </p:nvSpPr>
        <p:spPr>
          <a:xfrm>
            <a:off x="839800" y="457200"/>
            <a:ext cx="10101600" cy="859800"/>
          </a:xfrm>
          <a:prstGeom prst="rect">
            <a:avLst/>
          </a:prstGeom>
          <a:noFill/>
          <a:ln>
            <a:noFill/>
          </a:ln>
        </p:spPr>
        <p:txBody>
          <a:bodyPr anchorCtr="0" anchor="b" bIns="45700" lIns="91425" spcFirstLastPara="1" rIns="91425" wrap="square" tIns="45700">
            <a:normAutofit/>
          </a:bodyPr>
          <a:lstStyle/>
          <a:p>
            <a:pPr indent="0" lvl="0" marL="0" rtl="0" algn="ctr">
              <a:lnSpc>
                <a:spcPct val="152343"/>
              </a:lnSpc>
              <a:spcBef>
                <a:spcPts val="0"/>
              </a:spcBef>
              <a:spcAft>
                <a:spcPts val="0"/>
              </a:spcAft>
              <a:buSzPts val="3556"/>
              <a:buNone/>
            </a:pPr>
            <a:r>
              <a:rPr lang="en-US"/>
              <a:t>Outreach Efforts:</a:t>
            </a:r>
            <a:endParaRPr/>
          </a:p>
        </p:txBody>
      </p:sp>
      <p:sp>
        <p:nvSpPr>
          <p:cNvPr id="263" name="Google Shape;263;g2fd7c81afd9_0_0"/>
          <p:cNvSpPr txBox="1"/>
          <p:nvPr>
            <p:ph idx="2" type="body"/>
          </p:nvPr>
        </p:nvSpPr>
        <p:spPr>
          <a:xfrm>
            <a:off x="839788" y="2400300"/>
            <a:ext cx="3932100" cy="3811500"/>
          </a:xfrm>
          <a:prstGeom prst="rect">
            <a:avLst/>
          </a:prstGeom>
          <a:noFill/>
          <a:ln>
            <a:noFill/>
          </a:ln>
        </p:spPr>
        <p:txBody>
          <a:bodyPr anchorCtr="0" anchor="t" bIns="45700" lIns="91425" spcFirstLastPara="1" rIns="91425" wrap="square" tIns="45700">
            <a:normAutofit/>
          </a:bodyPr>
          <a:lstStyle/>
          <a:p>
            <a:pPr indent="0" lvl="0" marL="0" rtl="0" algn="l">
              <a:lnSpc>
                <a:spcPct val="100000"/>
              </a:lnSpc>
              <a:spcBef>
                <a:spcPts val="360"/>
              </a:spcBef>
              <a:spcAft>
                <a:spcPts val="0"/>
              </a:spcAft>
              <a:buSzPts val="1600"/>
              <a:buNone/>
            </a:pPr>
            <a:r>
              <a:t/>
            </a:r>
            <a:endParaRPr/>
          </a:p>
          <a:p>
            <a:pPr indent="0" lvl="0" marL="0" rtl="0" algn="l">
              <a:lnSpc>
                <a:spcPct val="100000"/>
              </a:lnSpc>
              <a:spcBef>
                <a:spcPts val="360"/>
              </a:spcBef>
              <a:spcAft>
                <a:spcPts val="0"/>
              </a:spcAft>
              <a:buSzPts val="1600"/>
              <a:buNone/>
            </a:pPr>
            <a:r>
              <a:t/>
            </a:r>
            <a:endParaRPr/>
          </a:p>
          <a:p>
            <a:pPr indent="0" lvl="0" marL="457200" rtl="0" algn="l">
              <a:lnSpc>
                <a:spcPct val="100000"/>
              </a:lnSpc>
              <a:spcBef>
                <a:spcPts val="360"/>
              </a:spcBef>
              <a:spcAft>
                <a:spcPts val="0"/>
              </a:spcAft>
              <a:buSzPts val="1600"/>
              <a:buNone/>
            </a:pPr>
            <a:r>
              <a:t/>
            </a:r>
            <a:endParaRPr/>
          </a:p>
        </p:txBody>
      </p:sp>
      <p:sp>
        <p:nvSpPr>
          <p:cNvPr id="264" name="Google Shape;264;g2fd7c81afd9_0_0"/>
          <p:cNvSpPr txBox="1"/>
          <p:nvPr>
            <p:ph idx="12" type="sldNum"/>
          </p:nvPr>
        </p:nvSpPr>
        <p:spPr>
          <a:xfrm>
            <a:off x="10945368" y="457200"/>
            <a:ext cx="987600" cy="274200"/>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Clr>
                <a:srgbClr val="000000"/>
              </a:buClr>
              <a:buSzPts val="1200"/>
              <a:buFont typeface="Arial"/>
              <a:buNone/>
            </a:pPr>
            <a:fld id="{00000000-1234-1234-1234-123412341234}" type="slidenum">
              <a:rPr lang="en-US"/>
              <a:t>‹#›</a:t>
            </a:fld>
            <a:endParaRPr/>
          </a:p>
        </p:txBody>
      </p:sp>
      <p:sp>
        <p:nvSpPr>
          <p:cNvPr id="265" name="Google Shape;265;g2fd7c81afd9_0_0"/>
          <p:cNvSpPr txBox="1"/>
          <p:nvPr/>
        </p:nvSpPr>
        <p:spPr>
          <a:xfrm>
            <a:off x="651075" y="1784750"/>
            <a:ext cx="10992000" cy="4819800"/>
          </a:xfrm>
          <a:prstGeom prst="rect">
            <a:avLst/>
          </a:prstGeom>
          <a:noFill/>
          <a:ln>
            <a:noFill/>
          </a:ln>
        </p:spPr>
        <p:txBody>
          <a:bodyPr anchorCtr="0" anchor="t" bIns="91425" lIns="91425" spcFirstLastPara="1" rIns="91425" wrap="square" tIns="91425">
            <a:noAutofit/>
          </a:bodyPr>
          <a:lstStyle/>
          <a:p>
            <a:pPr indent="-355600" lvl="0" marL="457200" marR="0" rtl="0" algn="l">
              <a:lnSpc>
                <a:spcPct val="100000"/>
              </a:lnSpc>
              <a:spcBef>
                <a:spcPts val="0"/>
              </a:spcBef>
              <a:spcAft>
                <a:spcPts val="0"/>
              </a:spcAft>
              <a:buClr>
                <a:schemeClr val="dk1"/>
              </a:buClr>
              <a:buSzPts val="2000"/>
              <a:buFont typeface="Times New Roman"/>
              <a:buChar char="●"/>
            </a:pPr>
            <a:r>
              <a:rPr lang="en-US" sz="2000">
                <a:solidFill>
                  <a:schemeClr val="dk1"/>
                </a:solidFill>
                <a:latin typeface="Times New Roman"/>
                <a:ea typeface="Times New Roman"/>
                <a:cs typeface="Times New Roman"/>
                <a:sym typeface="Times New Roman"/>
              </a:rPr>
              <a:t>Program staff supplied the Oakland Rotary Satellite with incentives and program information to be given out to senior centers and low-income </a:t>
            </a:r>
            <a:r>
              <a:rPr lang="en-US" sz="2000">
                <a:solidFill>
                  <a:schemeClr val="dk1"/>
                </a:solidFill>
                <a:latin typeface="Times New Roman"/>
                <a:ea typeface="Times New Roman"/>
                <a:cs typeface="Times New Roman"/>
                <a:sym typeface="Times New Roman"/>
              </a:rPr>
              <a:t>housing units as part of the Rotary Clubs Christmas project.</a:t>
            </a:r>
            <a:endParaRPr sz="2000">
              <a:solidFill>
                <a:schemeClr val="dk1"/>
              </a:solidFill>
              <a:latin typeface="Times New Roman"/>
              <a:ea typeface="Times New Roman"/>
              <a:cs typeface="Times New Roman"/>
              <a:sym typeface="Times New Roman"/>
            </a:endParaRPr>
          </a:p>
          <a:p>
            <a:pPr indent="0" lvl="0" marL="457200" marR="0" rtl="0" algn="l">
              <a:lnSpc>
                <a:spcPct val="100000"/>
              </a:lnSpc>
              <a:spcBef>
                <a:spcPts val="0"/>
              </a:spcBef>
              <a:spcAft>
                <a:spcPts val="0"/>
              </a:spcAft>
              <a:buNone/>
            </a:pPr>
            <a:r>
              <a:t/>
            </a:r>
            <a:endParaRPr sz="2000">
              <a:solidFill>
                <a:schemeClr val="dk1"/>
              </a:solidFill>
              <a:latin typeface="Times New Roman"/>
              <a:ea typeface="Times New Roman"/>
              <a:cs typeface="Times New Roman"/>
              <a:sym typeface="Times New Roman"/>
            </a:endParaRPr>
          </a:p>
          <a:p>
            <a:pPr indent="-355600" lvl="0" marL="457200" marR="0" rtl="0" algn="l">
              <a:lnSpc>
                <a:spcPct val="100000"/>
              </a:lnSpc>
              <a:spcBef>
                <a:spcPts val="0"/>
              </a:spcBef>
              <a:spcAft>
                <a:spcPts val="0"/>
              </a:spcAft>
              <a:buClr>
                <a:schemeClr val="dk1"/>
              </a:buClr>
              <a:buSzPts val="2000"/>
              <a:buFont typeface="Times New Roman"/>
              <a:buChar char="●"/>
            </a:pPr>
            <a:r>
              <a:rPr lang="en-US" sz="2000">
                <a:solidFill>
                  <a:schemeClr val="dk1"/>
                </a:solidFill>
                <a:latin typeface="Times New Roman"/>
                <a:ea typeface="Times New Roman"/>
                <a:cs typeface="Times New Roman"/>
                <a:sym typeface="Times New Roman"/>
              </a:rPr>
              <a:t>Program staff plan to attend the GC Health Fair this year. This is the largest source of self referrals and the best opportunity to spread program information and allow new individuals to enroll.</a:t>
            </a:r>
            <a:endParaRPr sz="2000">
              <a:solidFill>
                <a:schemeClr val="dk1"/>
              </a:solidFill>
              <a:latin typeface="Times New Roman"/>
              <a:ea typeface="Times New Roman"/>
              <a:cs typeface="Times New Roman"/>
              <a:sym typeface="Times New Roman"/>
            </a:endParaRPr>
          </a:p>
          <a:p>
            <a:pPr indent="0" lvl="0" marL="457200" marR="0" rtl="0" algn="l">
              <a:lnSpc>
                <a:spcPct val="100000"/>
              </a:lnSpc>
              <a:spcBef>
                <a:spcPts val="0"/>
              </a:spcBef>
              <a:spcAft>
                <a:spcPts val="0"/>
              </a:spcAft>
              <a:buNone/>
            </a:pPr>
            <a:r>
              <a:t/>
            </a:r>
            <a:endParaRPr sz="2000">
              <a:solidFill>
                <a:schemeClr val="dk1"/>
              </a:solidFill>
              <a:latin typeface="Times New Roman"/>
              <a:ea typeface="Times New Roman"/>
              <a:cs typeface="Times New Roman"/>
              <a:sym typeface="Times New Roman"/>
            </a:endParaRPr>
          </a:p>
          <a:p>
            <a:pPr indent="-355600" lvl="0" marL="457200" marR="0" rtl="0" algn="l">
              <a:lnSpc>
                <a:spcPct val="100000"/>
              </a:lnSpc>
              <a:spcBef>
                <a:spcPts val="0"/>
              </a:spcBef>
              <a:spcAft>
                <a:spcPts val="0"/>
              </a:spcAft>
              <a:buClr>
                <a:schemeClr val="dk1"/>
              </a:buClr>
              <a:buSzPts val="2000"/>
              <a:buFont typeface="Times New Roman"/>
              <a:buChar char="●"/>
            </a:pPr>
            <a:r>
              <a:rPr lang="en-US" sz="2000">
                <a:solidFill>
                  <a:schemeClr val="dk1"/>
                </a:solidFill>
                <a:latin typeface="Times New Roman"/>
                <a:ea typeface="Times New Roman"/>
                <a:cs typeface="Times New Roman"/>
                <a:sym typeface="Times New Roman"/>
              </a:rPr>
              <a:t>After a discussion with staff from other health departments, the idea of providing program information and screening education to barber shops was discussed. </a:t>
            </a:r>
            <a:endParaRPr sz="2000">
              <a:solidFill>
                <a:schemeClr val="dk1"/>
              </a:solidFill>
              <a:latin typeface="Times New Roman"/>
              <a:ea typeface="Times New Roman"/>
              <a:cs typeface="Times New Roman"/>
              <a:sym typeface="Times New Roman"/>
            </a:endParaRPr>
          </a:p>
          <a:p>
            <a:pPr indent="0" lvl="0" marL="457200" marR="0" rtl="0" algn="l">
              <a:lnSpc>
                <a:spcPct val="100000"/>
              </a:lnSpc>
              <a:spcBef>
                <a:spcPts val="0"/>
              </a:spcBef>
              <a:spcAft>
                <a:spcPts val="0"/>
              </a:spcAft>
              <a:buNone/>
            </a:pPr>
            <a:r>
              <a:t/>
            </a:r>
            <a:endParaRPr sz="2000">
              <a:solidFill>
                <a:schemeClr val="dk1"/>
              </a:solidFill>
              <a:latin typeface="Times New Roman"/>
              <a:ea typeface="Times New Roman"/>
              <a:cs typeface="Times New Roman"/>
              <a:sym typeface="Times New Roman"/>
            </a:endParaRPr>
          </a:p>
          <a:p>
            <a:pPr indent="-355600" lvl="0" marL="457200" marR="0" rtl="0" algn="l">
              <a:lnSpc>
                <a:spcPct val="100000"/>
              </a:lnSpc>
              <a:spcBef>
                <a:spcPts val="0"/>
              </a:spcBef>
              <a:spcAft>
                <a:spcPts val="0"/>
              </a:spcAft>
              <a:buClr>
                <a:schemeClr val="dk1"/>
              </a:buClr>
              <a:buSzPts val="2000"/>
              <a:buFont typeface="Times New Roman"/>
              <a:buChar char="●"/>
            </a:pPr>
            <a:r>
              <a:rPr lang="en-US" sz="2000">
                <a:solidFill>
                  <a:schemeClr val="dk1"/>
                </a:solidFill>
                <a:latin typeface="Times New Roman"/>
                <a:ea typeface="Times New Roman"/>
                <a:cs typeface="Times New Roman"/>
                <a:sym typeface="Times New Roman"/>
              </a:rPr>
              <a:t>Kirsten discussed the Kitzmiller Homecoming event which would be a great opportunity to outreach to this underserved community. </a:t>
            </a:r>
            <a:endParaRPr sz="2000">
              <a:solidFill>
                <a:schemeClr val="dk1"/>
              </a:solidFill>
              <a:latin typeface="Times New Roman"/>
              <a:ea typeface="Times New Roman"/>
              <a:cs typeface="Times New Roman"/>
              <a:sym typeface="Times New Roman"/>
            </a:endParaRPr>
          </a:p>
          <a:p>
            <a:pPr indent="0" lvl="0" marL="457200" marR="0" rtl="0" algn="l">
              <a:lnSpc>
                <a:spcPct val="100000"/>
              </a:lnSpc>
              <a:spcBef>
                <a:spcPts val="0"/>
              </a:spcBef>
              <a:spcAft>
                <a:spcPts val="0"/>
              </a:spcAft>
              <a:buNone/>
            </a:pPr>
            <a:r>
              <a:t/>
            </a:r>
            <a:endParaRPr sz="2000">
              <a:solidFill>
                <a:schemeClr val="dk1"/>
              </a:solidFill>
              <a:latin typeface="Times New Roman"/>
              <a:ea typeface="Times New Roman"/>
              <a:cs typeface="Times New Roman"/>
              <a:sym typeface="Times New Roman"/>
            </a:endParaRPr>
          </a:p>
          <a:p>
            <a:pPr indent="-355600" lvl="0" marL="457200" marR="0" rtl="0" algn="l">
              <a:lnSpc>
                <a:spcPct val="100000"/>
              </a:lnSpc>
              <a:spcBef>
                <a:spcPts val="0"/>
              </a:spcBef>
              <a:spcAft>
                <a:spcPts val="0"/>
              </a:spcAft>
              <a:buClr>
                <a:schemeClr val="dk1"/>
              </a:buClr>
              <a:buSzPts val="2000"/>
              <a:buFont typeface="Times New Roman"/>
              <a:buChar char="●"/>
            </a:pPr>
            <a:r>
              <a:rPr lang="en-US" sz="2000">
                <a:solidFill>
                  <a:schemeClr val="dk1"/>
                </a:solidFill>
                <a:latin typeface="Times New Roman"/>
                <a:ea typeface="Times New Roman"/>
                <a:cs typeface="Times New Roman"/>
                <a:sym typeface="Times New Roman"/>
              </a:rPr>
              <a:t>Jamie and other outreach staff have been active participants in these workshops and community events in underserved areas. </a:t>
            </a:r>
            <a:endParaRPr sz="2000">
              <a:solidFill>
                <a:schemeClr val="dk1"/>
              </a:solidFill>
              <a:latin typeface="Times New Roman"/>
              <a:ea typeface="Times New Roman"/>
              <a:cs typeface="Times New Roman"/>
              <a:sym typeface="Times New Roman"/>
            </a:endParaRPr>
          </a:p>
          <a:p>
            <a:pPr indent="0" lvl="0" marL="457200" marR="0" rtl="0" algn="l">
              <a:lnSpc>
                <a:spcPct val="100000"/>
              </a:lnSpc>
              <a:spcBef>
                <a:spcPts val="0"/>
              </a:spcBef>
              <a:spcAft>
                <a:spcPts val="0"/>
              </a:spcAft>
              <a:buClr>
                <a:srgbClr val="000000"/>
              </a:buClr>
              <a:buSzPts val="2000"/>
              <a:buFont typeface="Arial"/>
              <a:buNone/>
            </a:pPr>
            <a:r>
              <a:t/>
            </a:r>
            <a:endParaRPr b="0" i="0" sz="2000" u="none" cap="none" strike="noStrike">
              <a:solidFill>
                <a:schemeClr val="dk1"/>
              </a:solidFill>
              <a:latin typeface="Times New Roman"/>
              <a:ea typeface="Times New Roman"/>
              <a:cs typeface="Times New Roman"/>
              <a:sym typeface="Times New Roman"/>
            </a:endParaRPr>
          </a:p>
          <a:p>
            <a:pPr indent="0" lvl="0" marL="457200" marR="0" rtl="0" algn="l">
              <a:lnSpc>
                <a:spcPct val="100000"/>
              </a:lnSpc>
              <a:spcBef>
                <a:spcPts val="0"/>
              </a:spcBef>
              <a:spcAft>
                <a:spcPts val="0"/>
              </a:spcAft>
              <a:buClr>
                <a:srgbClr val="000000"/>
              </a:buClr>
              <a:buSzPts val="2000"/>
              <a:buFont typeface="Arial"/>
              <a:buNone/>
            </a:pPr>
            <a:r>
              <a:t/>
            </a:r>
            <a:endParaRPr b="0" i="0" sz="2000" u="none" cap="none" strike="noStrike">
              <a:solidFill>
                <a:schemeClr val="dk1"/>
              </a:solidFill>
              <a:latin typeface="Times New Roman"/>
              <a:ea typeface="Times New Roman"/>
              <a:cs typeface="Times New Roman"/>
              <a:sym typeface="Times New Roman"/>
            </a:endParaRPr>
          </a:p>
          <a:p>
            <a:pPr indent="0" lvl="0" marL="457200" marR="0" rtl="0" algn="l">
              <a:lnSpc>
                <a:spcPct val="100000"/>
              </a:lnSpc>
              <a:spcBef>
                <a:spcPts val="0"/>
              </a:spcBef>
              <a:spcAft>
                <a:spcPts val="0"/>
              </a:spcAft>
              <a:buClr>
                <a:srgbClr val="000000"/>
              </a:buClr>
              <a:buSzPts val="2000"/>
              <a:buFont typeface="Arial"/>
              <a:buNone/>
            </a:pPr>
            <a:r>
              <a:t/>
            </a:r>
            <a:endParaRPr b="0" i="0" sz="2000" u="none" cap="none" strike="noStrike">
              <a:solidFill>
                <a:schemeClr val="accent6"/>
              </a:solidFill>
              <a:latin typeface="EB Garamond"/>
              <a:ea typeface="EB Garamond"/>
              <a:cs typeface="EB Garamond"/>
              <a:sym typeface="EB Garamond"/>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9" name="Shape 269"/>
        <p:cNvGrpSpPr/>
        <p:nvPr/>
      </p:nvGrpSpPr>
      <p:grpSpPr>
        <a:xfrm>
          <a:off x="0" y="0"/>
          <a:ext cx="0" cy="0"/>
          <a:chOff x="0" y="0"/>
          <a:chExt cx="0" cy="0"/>
        </a:xfrm>
      </p:grpSpPr>
      <p:sp>
        <p:nvSpPr>
          <p:cNvPr id="270" name="Google Shape;270;g318675f6ac2_0_0"/>
          <p:cNvSpPr txBox="1"/>
          <p:nvPr>
            <p:ph type="title"/>
          </p:nvPr>
        </p:nvSpPr>
        <p:spPr>
          <a:xfrm>
            <a:off x="779775" y="457200"/>
            <a:ext cx="10869300" cy="919200"/>
          </a:xfrm>
          <a:prstGeom prst="rect">
            <a:avLst/>
          </a:prstGeom>
        </p:spPr>
        <p:txBody>
          <a:bodyPr anchorCtr="0" anchor="b" bIns="45700" lIns="91425" spcFirstLastPara="1" rIns="91425" wrap="square" tIns="45700">
            <a:normAutofit/>
          </a:bodyPr>
          <a:lstStyle/>
          <a:p>
            <a:pPr indent="0" lvl="0" marL="0" rtl="0" algn="ctr">
              <a:spcBef>
                <a:spcPts val="0"/>
              </a:spcBef>
              <a:spcAft>
                <a:spcPts val="0"/>
              </a:spcAft>
              <a:buNone/>
            </a:pPr>
            <a:r>
              <a:rPr lang="en-US" sz="4000"/>
              <a:t>Cologuard Update</a:t>
            </a:r>
            <a:endParaRPr sz="4000"/>
          </a:p>
        </p:txBody>
      </p:sp>
      <p:sp>
        <p:nvSpPr>
          <p:cNvPr id="271" name="Google Shape;271;g318675f6ac2_0_0"/>
          <p:cNvSpPr txBox="1"/>
          <p:nvPr>
            <p:ph idx="2" type="body"/>
          </p:nvPr>
        </p:nvSpPr>
        <p:spPr>
          <a:xfrm>
            <a:off x="839821" y="2057400"/>
            <a:ext cx="10869300" cy="3811500"/>
          </a:xfrm>
          <a:prstGeom prst="rect">
            <a:avLst/>
          </a:prstGeom>
        </p:spPr>
        <p:txBody>
          <a:bodyPr anchorCtr="0" anchor="t" bIns="45700" lIns="91425" spcFirstLastPara="1" rIns="91425" wrap="square" tIns="45700">
            <a:normAutofit/>
          </a:bodyPr>
          <a:lstStyle/>
          <a:p>
            <a:pPr indent="-355600" lvl="0" marL="457200" rtl="0" algn="l">
              <a:spcBef>
                <a:spcPts val="360"/>
              </a:spcBef>
              <a:spcAft>
                <a:spcPts val="0"/>
              </a:spcAft>
              <a:buClr>
                <a:schemeClr val="dk1"/>
              </a:buClr>
              <a:buSzPts val="2000"/>
              <a:buFont typeface="Times New Roman"/>
              <a:buChar char="●"/>
            </a:pPr>
            <a:r>
              <a:rPr lang="en-US" sz="2000">
                <a:solidFill>
                  <a:schemeClr val="dk1"/>
                </a:solidFill>
                <a:latin typeface="Times New Roman"/>
                <a:ea typeface="Times New Roman"/>
                <a:cs typeface="Times New Roman"/>
                <a:sym typeface="Times New Roman"/>
              </a:rPr>
              <a:t>A memorandum of understanding was signed between GCHD and Exact Science (the </a:t>
            </a:r>
            <a:r>
              <a:rPr lang="en-US" sz="2000">
                <a:solidFill>
                  <a:schemeClr val="dk1"/>
                </a:solidFill>
                <a:latin typeface="Times New Roman"/>
                <a:ea typeface="Times New Roman"/>
                <a:cs typeface="Times New Roman"/>
                <a:sym typeface="Times New Roman"/>
              </a:rPr>
              <a:t>manufacturer</a:t>
            </a:r>
            <a:r>
              <a:rPr lang="en-US" sz="2000">
                <a:solidFill>
                  <a:schemeClr val="dk1"/>
                </a:solidFill>
                <a:latin typeface="Times New Roman"/>
                <a:ea typeface="Times New Roman"/>
                <a:cs typeface="Times New Roman"/>
                <a:sym typeface="Times New Roman"/>
              </a:rPr>
              <a:t> of the Cologuard test) on September 17th, 2024. </a:t>
            </a:r>
            <a:endParaRPr sz="2000">
              <a:solidFill>
                <a:schemeClr val="dk1"/>
              </a:solidFill>
              <a:latin typeface="Times New Roman"/>
              <a:ea typeface="Times New Roman"/>
              <a:cs typeface="Times New Roman"/>
              <a:sym typeface="Times New Roman"/>
            </a:endParaRPr>
          </a:p>
          <a:p>
            <a:pPr indent="0" lvl="0" marL="457200" rtl="0" algn="l">
              <a:spcBef>
                <a:spcPts val="360"/>
              </a:spcBef>
              <a:spcAft>
                <a:spcPts val="0"/>
              </a:spcAft>
              <a:buNone/>
            </a:pPr>
            <a:r>
              <a:t/>
            </a:r>
            <a:endParaRPr sz="2000">
              <a:solidFill>
                <a:schemeClr val="dk1"/>
              </a:solidFill>
              <a:latin typeface="Times New Roman"/>
              <a:ea typeface="Times New Roman"/>
              <a:cs typeface="Times New Roman"/>
              <a:sym typeface="Times New Roman"/>
            </a:endParaRPr>
          </a:p>
          <a:p>
            <a:pPr indent="-355600" lvl="0" marL="457200" rtl="0" algn="l">
              <a:spcBef>
                <a:spcPts val="360"/>
              </a:spcBef>
              <a:spcAft>
                <a:spcPts val="0"/>
              </a:spcAft>
              <a:buClr>
                <a:schemeClr val="dk1"/>
              </a:buClr>
              <a:buSzPts val="2000"/>
              <a:buFont typeface="Times New Roman"/>
              <a:buChar char="●"/>
            </a:pPr>
            <a:r>
              <a:rPr lang="en-US" sz="2000">
                <a:solidFill>
                  <a:schemeClr val="dk1"/>
                </a:solidFill>
                <a:latin typeface="Times New Roman"/>
                <a:ea typeface="Times New Roman"/>
                <a:cs typeface="Times New Roman"/>
                <a:sym typeface="Times New Roman"/>
              </a:rPr>
              <a:t>A virtual training session is being held on December 12th for local health department staff for the Cologuard CareLinks training. </a:t>
            </a:r>
            <a:endParaRPr sz="2000">
              <a:solidFill>
                <a:schemeClr val="dk1"/>
              </a:solidFill>
              <a:latin typeface="Times New Roman"/>
              <a:ea typeface="Times New Roman"/>
              <a:cs typeface="Times New Roman"/>
              <a:sym typeface="Times New Roman"/>
            </a:endParaRPr>
          </a:p>
          <a:p>
            <a:pPr indent="0" lvl="0" marL="457200" rtl="0" algn="l">
              <a:spcBef>
                <a:spcPts val="360"/>
              </a:spcBef>
              <a:spcAft>
                <a:spcPts val="0"/>
              </a:spcAft>
              <a:buNone/>
            </a:pPr>
            <a:r>
              <a:t/>
            </a:r>
            <a:endParaRPr sz="2000">
              <a:solidFill>
                <a:schemeClr val="dk1"/>
              </a:solidFill>
              <a:latin typeface="Times New Roman"/>
              <a:ea typeface="Times New Roman"/>
              <a:cs typeface="Times New Roman"/>
              <a:sym typeface="Times New Roman"/>
            </a:endParaRPr>
          </a:p>
          <a:p>
            <a:pPr indent="-355600" lvl="0" marL="457200" rtl="0" algn="l">
              <a:spcBef>
                <a:spcPts val="360"/>
              </a:spcBef>
              <a:spcAft>
                <a:spcPts val="0"/>
              </a:spcAft>
              <a:buClr>
                <a:schemeClr val="dk1"/>
              </a:buClr>
              <a:buSzPts val="2000"/>
              <a:buFont typeface="Times New Roman"/>
              <a:buChar char="●"/>
            </a:pPr>
            <a:r>
              <a:rPr lang="en-US" sz="2000">
                <a:solidFill>
                  <a:schemeClr val="dk1"/>
                </a:solidFill>
                <a:latin typeface="Times New Roman"/>
                <a:ea typeface="Times New Roman"/>
                <a:cs typeface="Times New Roman"/>
                <a:sym typeface="Times New Roman"/>
              </a:rPr>
              <a:t>This training will explain the Cologuard process and referral requests in the CareLinks system with Exact Science. </a:t>
            </a:r>
            <a:endParaRPr sz="2000">
              <a:solidFill>
                <a:schemeClr val="dk1"/>
              </a:solidFill>
              <a:latin typeface="Times New Roman"/>
              <a:ea typeface="Times New Roman"/>
              <a:cs typeface="Times New Roman"/>
              <a:sym typeface="Times New Roman"/>
            </a:endParaRPr>
          </a:p>
          <a:p>
            <a:pPr indent="0" lvl="0" marL="457200" rtl="0" algn="l">
              <a:spcBef>
                <a:spcPts val="360"/>
              </a:spcBef>
              <a:spcAft>
                <a:spcPts val="0"/>
              </a:spcAft>
              <a:buNone/>
            </a:pPr>
            <a:r>
              <a:t/>
            </a:r>
            <a:endParaRPr sz="2000">
              <a:solidFill>
                <a:schemeClr val="dk1"/>
              </a:solidFill>
              <a:latin typeface="Times New Roman"/>
              <a:ea typeface="Times New Roman"/>
              <a:cs typeface="Times New Roman"/>
              <a:sym typeface="Times New Roman"/>
            </a:endParaRPr>
          </a:p>
          <a:p>
            <a:pPr indent="-355600" lvl="0" marL="457200" rtl="0" algn="l">
              <a:spcBef>
                <a:spcPts val="360"/>
              </a:spcBef>
              <a:spcAft>
                <a:spcPts val="0"/>
              </a:spcAft>
              <a:buClr>
                <a:schemeClr val="dk1"/>
              </a:buClr>
              <a:buSzPts val="2000"/>
              <a:buFont typeface="Times New Roman"/>
              <a:buChar char="●"/>
            </a:pPr>
            <a:r>
              <a:rPr lang="en-US" sz="2000">
                <a:solidFill>
                  <a:schemeClr val="dk1"/>
                </a:solidFill>
                <a:latin typeface="Times New Roman"/>
                <a:ea typeface="Times New Roman"/>
                <a:cs typeface="Times New Roman"/>
                <a:sym typeface="Times New Roman"/>
              </a:rPr>
              <a:t>Cologuard should be able to be offered as a screening option in the next fiscal year. (Yay!)</a:t>
            </a:r>
            <a:endParaRPr sz="2000">
              <a:solidFill>
                <a:schemeClr val="dk1"/>
              </a:solidFill>
              <a:latin typeface="Times New Roman"/>
              <a:ea typeface="Times New Roman"/>
              <a:cs typeface="Times New Roman"/>
              <a:sym typeface="Times New Roman"/>
            </a:endParaRPr>
          </a:p>
        </p:txBody>
      </p:sp>
      <p:sp>
        <p:nvSpPr>
          <p:cNvPr id="272" name="Google Shape;272;g318675f6ac2_0_0"/>
          <p:cNvSpPr txBox="1"/>
          <p:nvPr>
            <p:ph idx="12" type="sldNum"/>
          </p:nvPr>
        </p:nvSpPr>
        <p:spPr>
          <a:xfrm>
            <a:off x="10945368" y="457200"/>
            <a:ext cx="987600" cy="274200"/>
          </a:xfrm>
          <a:prstGeom prst="rect">
            <a:avLst/>
          </a:prstGeom>
        </p:spPr>
        <p:txBody>
          <a:bodyPr anchorCtr="0" anchor="ctr" bIns="45700" lIns="91425" spcFirstLastPara="1" rIns="91425" wrap="square" tIns="45700">
            <a:noAutofit/>
          </a:bodyPr>
          <a:lstStyle/>
          <a:p>
            <a:pPr indent="0" lvl="0" marL="0" rtl="0" algn="ctr">
              <a:spcBef>
                <a:spcPts val="0"/>
              </a:spcBef>
              <a:spcAft>
                <a:spcPts val="0"/>
              </a:spcAft>
              <a:buClr>
                <a:srgbClr val="000000"/>
              </a:buClr>
              <a:buSzPts val="1200"/>
              <a:buFont typeface="Arial"/>
              <a:buNone/>
            </a:pPr>
            <a:fld id="{00000000-1234-1234-1234-123412341234}" type="slidenum">
              <a:rPr lang="en-US"/>
              <a:t>‹#›</a:t>
            </a:fld>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6" name="Shape 276"/>
        <p:cNvGrpSpPr/>
        <p:nvPr/>
      </p:nvGrpSpPr>
      <p:grpSpPr>
        <a:xfrm>
          <a:off x="0" y="0"/>
          <a:ext cx="0" cy="0"/>
          <a:chOff x="0" y="0"/>
          <a:chExt cx="0" cy="0"/>
        </a:xfrm>
      </p:grpSpPr>
      <p:sp>
        <p:nvSpPr>
          <p:cNvPr id="277" name="Google Shape;277;g31a07b5c5ff_0_0"/>
          <p:cNvSpPr txBox="1"/>
          <p:nvPr>
            <p:ph type="title"/>
          </p:nvPr>
        </p:nvSpPr>
        <p:spPr>
          <a:xfrm>
            <a:off x="779775" y="457200"/>
            <a:ext cx="10869300" cy="919200"/>
          </a:xfrm>
          <a:prstGeom prst="rect">
            <a:avLst/>
          </a:prstGeom>
        </p:spPr>
        <p:txBody>
          <a:bodyPr anchorCtr="0" anchor="b" bIns="45700" lIns="91425" spcFirstLastPara="1" rIns="91425" wrap="square" tIns="45700">
            <a:normAutofit/>
          </a:bodyPr>
          <a:lstStyle/>
          <a:p>
            <a:pPr indent="0" lvl="0" marL="0" rtl="0" algn="ctr">
              <a:spcBef>
                <a:spcPts val="0"/>
              </a:spcBef>
              <a:spcAft>
                <a:spcPts val="0"/>
              </a:spcAft>
              <a:buNone/>
            </a:pPr>
            <a:r>
              <a:rPr lang="en-US" sz="4000"/>
              <a:t>Lung Cancer Screening Update</a:t>
            </a:r>
            <a:endParaRPr sz="4000"/>
          </a:p>
        </p:txBody>
      </p:sp>
      <p:sp>
        <p:nvSpPr>
          <p:cNvPr id="278" name="Google Shape;278;g31a07b5c5ff_0_0"/>
          <p:cNvSpPr txBox="1"/>
          <p:nvPr>
            <p:ph idx="2" type="body"/>
          </p:nvPr>
        </p:nvSpPr>
        <p:spPr>
          <a:xfrm>
            <a:off x="839821" y="2057400"/>
            <a:ext cx="10869300" cy="3811500"/>
          </a:xfrm>
          <a:prstGeom prst="rect">
            <a:avLst/>
          </a:prstGeom>
        </p:spPr>
        <p:txBody>
          <a:bodyPr anchorCtr="0" anchor="t" bIns="45700" lIns="91425" spcFirstLastPara="1" rIns="91425" wrap="square" tIns="45700">
            <a:normAutofit lnSpcReduction="10000"/>
          </a:bodyPr>
          <a:lstStyle/>
          <a:p>
            <a:pPr indent="-342900" lvl="0" marL="457200" rtl="0" algn="l">
              <a:spcBef>
                <a:spcPts val="360"/>
              </a:spcBef>
              <a:spcAft>
                <a:spcPts val="0"/>
              </a:spcAft>
              <a:buClr>
                <a:schemeClr val="dk1"/>
              </a:buClr>
              <a:buSzPts val="1800"/>
              <a:buFont typeface="Times New Roman"/>
              <a:buChar char="●"/>
            </a:pPr>
            <a:r>
              <a:rPr lang="en-US" sz="1800">
                <a:solidFill>
                  <a:schemeClr val="dk1"/>
                </a:solidFill>
                <a:latin typeface="Times New Roman"/>
                <a:ea typeface="Times New Roman"/>
                <a:cs typeface="Times New Roman"/>
                <a:sym typeface="Times New Roman"/>
              </a:rPr>
              <a:t>The CPEST program was given the go-ahead to begin the process of introducing lung cancer screenings to the program. </a:t>
            </a:r>
            <a:endParaRPr sz="1800">
              <a:solidFill>
                <a:schemeClr val="dk1"/>
              </a:solidFill>
              <a:latin typeface="Times New Roman"/>
              <a:ea typeface="Times New Roman"/>
              <a:cs typeface="Times New Roman"/>
              <a:sym typeface="Times New Roman"/>
            </a:endParaRPr>
          </a:p>
          <a:p>
            <a:pPr indent="0" lvl="0" marL="457200" rtl="0" algn="l">
              <a:spcBef>
                <a:spcPts val="360"/>
              </a:spcBef>
              <a:spcAft>
                <a:spcPts val="0"/>
              </a:spcAft>
              <a:buNone/>
            </a:pPr>
            <a:r>
              <a:t/>
            </a:r>
            <a:endParaRPr sz="1800">
              <a:solidFill>
                <a:schemeClr val="dk1"/>
              </a:solidFill>
              <a:latin typeface="Times New Roman"/>
              <a:ea typeface="Times New Roman"/>
              <a:cs typeface="Times New Roman"/>
              <a:sym typeface="Times New Roman"/>
            </a:endParaRPr>
          </a:p>
          <a:p>
            <a:pPr indent="-342900" lvl="0" marL="457200" rtl="0" algn="l">
              <a:spcBef>
                <a:spcPts val="360"/>
              </a:spcBef>
              <a:spcAft>
                <a:spcPts val="0"/>
              </a:spcAft>
              <a:buClr>
                <a:schemeClr val="dk1"/>
              </a:buClr>
              <a:buSzPts val="1800"/>
              <a:buFont typeface="Times New Roman"/>
              <a:buChar char="●"/>
            </a:pPr>
            <a:r>
              <a:rPr lang="en-US" sz="1800">
                <a:solidFill>
                  <a:schemeClr val="dk1"/>
                </a:solidFill>
                <a:latin typeface="Times New Roman"/>
                <a:ea typeface="Times New Roman"/>
                <a:cs typeface="Times New Roman"/>
                <a:sym typeface="Times New Roman"/>
              </a:rPr>
              <a:t>Autumn will be completing a </a:t>
            </a:r>
            <a:r>
              <a:rPr lang="en-US" sz="1800">
                <a:solidFill>
                  <a:schemeClr val="dk1"/>
                </a:solidFill>
                <a:latin typeface="Times New Roman"/>
                <a:ea typeface="Times New Roman"/>
                <a:cs typeface="Times New Roman"/>
                <a:sym typeface="Times New Roman"/>
              </a:rPr>
              <a:t>readiness</a:t>
            </a:r>
            <a:r>
              <a:rPr lang="en-US" sz="1800">
                <a:solidFill>
                  <a:schemeClr val="dk1"/>
                </a:solidFill>
                <a:latin typeface="Times New Roman"/>
                <a:ea typeface="Times New Roman"/>
                <a:cs typeface="Times New Roman"/>
                <a:sym typeface="Times New Roman"/>
              </a:rPr>
              <a:t> assessment with MDH to ensure the program is ready to take on this module. </a:t>
            </a:r>
            <a:endParaRPr sz="1800">
              <a:solidFill>
                <a:schemeClr val="dk1"/>
              </a:solidFill>
              <a:latin typeface="Times New Roman"/>
              <a:ea typeface="Times New Roman"/>
              <a:cs typeface="Times New Roman"/>
              <a:sym typeface="Times New Roman"/>
            </a:endParaRPr>
          </a:p>
          <a:p>
            <a:pPr indent="0" lvl="0" marL="457200" rtl="0" algn="l">
              <a:spcBef>
                <a:spcPts val="360"/>
              </a:spcBef>
              <a:spcAft>
                <a:spcPts val="0"/>
              </a:spcAft>
              <a:buNone/>
            </a:pPr>
            <a:r>
              <a:t/>
            </a:r>
            <a:endParaRPr sz="1800">
              <a:solidFill>
                <a:schemeClr val="dk1"/>
              </a:solidFill>
              <a:latin typeface="Times New Roman"/>
              <a:ea typeface="Times New Roman"/>
              <a:cs typeface="Times New Roman"/>
              <a:sym typeface="Times New Roman"/>
            </a:endParaRPr>
          </a:p>
          <a:p>
            <a:pPr indent="-342900" lvl="0" marL="457200" rtl="0" algn="l">
              <a:spcBef>
                <a:spcPts val="360"/>
              </a:spcBef>
              <a:spcAft>
                <a:spcPts val="0"/>
              </a:spcAft>
              <a:buClr>
                <a:schemeClr val="dk1"/>
              </a:buClr>
              <a:buSzPts val="1800"/>
              <a:buFont typeface="Times New Roman"/>
              <a:buChar char="●"/>
            </a:pPr>
            <a:r>
              <a:rPr lang="en-US" sz="1800">
                <a:solidFill>
                  <a:schemeClr val="dk1"/>
                </a:solidFill>
                <a:latin typeface="Times New Roman"/>
                <a:ea typeface="Times New Roman"/>
                <a:cs typeface="Times New Roman"/>
                <a:sym typeface="Times New Roman"/>
              </a:rPr>
              <a:t>Autumn has already met with the contracting specialist for WVU Medicine to discuss contracting options with their pulmonologists.</a:t>
            </a:r>
            <a:endParaRPr sz="1800">
              <a:solidFill>
                <a:schemeClr val="dk1"/>
              </a:solidFill>
              <a:latin typeface="Times New Roman"/>
              <a:ea typeface="Times New Roman"/>
              <a:cs typeface="Times New Roman"/>
              <a:sym typeface="Times New Roman"/>
            </a:endParaRPr>
          </a:p>
          <a:p>
            <a:pPr indent="0" lvl="0" marL="457200" rtl="0" algn="l">
              <a:spcBef>
                <a:spcPts val="360"/>
              </a:spcBef>
              <a:spcAft>
                <a:spcPts val="0"/>
              </a:spcAft>
              <a:buNone/>
            </a:pPr>
            <a:r>
              <a:t/>
            </a:r>
            <a:endParaRPr sz="1800">
              <a:solidFill>
                <a:schemeClr val="dk1"/>
              </a:solidFill>
              <a:latin typeface="Times New Roman"/>
              <a:ea typeface="Times New Roman"/>
              <a:cs typeface="Times New Roman"/>
              <a:sym typeface="Times New Roman"/>
            </a:endParaRPr>
          </a:p>
          <a:p>
            <a:pPr indent="-342900" lvl="0" marL="457200" rtl="0" algn="l">
              <a:lnSpc>
                <a:spcPct val="115000"/>
              </a:lnSpc>
              <a:spcBef>
                <a:spcPts val="0"/>
              </a:spcBef>
              <a:spcAft>
                <a:spcPts val="0"/>
              </a:spcAft>
              <a:buClr>
                <a:schemeClr val="dk1"/>
              </a:buClr>
              <a:buSzPts val="1800"/>
              <a:buFont typeface="Times New Roman"/>
              <a:buChar char="●"/>
            </a:pPr>
            <a:r>
              <a:rPr lang="en-US" sz="1800">
                <a:solidFill>
                  <a:schemeClr val="dk1"/>
                </a:solidFill>
                <a:latin typeface="Times New Roman"/>
                <a:ea typeface="Times New Roman"/>
                <a:cs typeface="Times New Roman"/>
                <a:sym typeface="Times New Roman"/>
              </a:rPr>
              <a:t>*The WVU Cancer Institute’s mobile lung cancer screening unit, LUCAS, travels to 42 of West Virginia’s most rural counties to provide lung cancer screening. The 48-foot unit is equipped with state-of-the-art lung cancer screening technology and provides lung cancer screening in a comfortable, convenient environment*</a:t>
            </a:r>
            <a:endParaRPr sz="1800">
              <a:solidFill>
                <a:schemeClr val="dk1"/>
              </a:solidFill>
              <a:latin typeface="Times New Roman"/>
              <a:ea typeface="Times New Roman"/>
              <a:cs typeface="Times New Roman"/>
              <a:sym typeface="Times New Roman"/>
            </a:endParaRPr>
          </a:p>
          <a:p>
            <a:pPr indent="0" lvl="0" marL="457200" rtl="0" algn="l">
              <a:spcBef>
                <a:spcPts val="360"/>
              </a:spcBef>
              <a:spcAft>
                <a:spcPts val="0"/>
              </a:spcAft>
              <a:buNone/>
            </a:pPr>
            <a:r>
              <a:t/>
            </a:r>
            <a:endParaRPr sz="2000">
              <a:solidFill>
                <a:schemeClr val="dk1"/>
              </a:solidFill>
              <a:latin typeface="Times New Roman"/>
              <a:ea typeface="Times New Roman"/>
              <a:cs typeface="Times New Roman"/>
              <a:sym typeface="Times New Roman"/>
            </a:endParaRPr>
          </a:p>
        </p:txBody>
      </p:sp>
      <p:sp>
        <p:nvSpPr>
          <p:cNvPr id="279" name="Google Shape;279;g31a07b5c5ff_0_0"/>
          <p:cNvSpPr txBox="1"/>
          <p:nvPr>
            <p:ph idx="12" type="sldNum"/>
          </p:nvPr>
        </p:nvSpPr>
        <p:spPr>
          <a:xfrm>
            <a:off x="10945368" y="457200"/>
            <a:ext cx="987600" cy="274200"/>
          </a:xfrm>
          <a:prstGeom prst="rect">
            <a:avLst/>
          </a:prstGeom>
        </p:spPr>
        <p:txBody>
          <a:bodyPr anchorCtr="0" anchor="ctr" bIns="45700" lIns="91425" spcFirstLastPara="1" rIns="91425" wrap="square" tIns="45700">
            <a:noAutofit/>
          </a:bodyPr>
          <a:lstStyle/>
          <a:p>
            <a:pPr indent="0" lvl="0" marL="0" rtl="0" algn="ctr">
              <a:spcBef>
                <a:spcPts val="0"/>
              </a:spcBef>
              <a:spcAft>
                <a:spcPts val="0"/>
              </a:spcAft>
              <a:buClr>
                <a:srgbClr val="000000"/>
              </a:buClr>
              <a:buSzPts val="1200"/>
              <a:buFont typeface="Arial"/>
              <a:buNone/>
            </a:pPr>
            <a:fld id="{00000000-1234-1234-1234-123412341234}" type="slidenum">
              <a:rPr lang="en-US"/>
              <a:t>‹#›</a:t>
            </a:fld>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3" name="Shape 283"/>
        <p:cNvGrpSpPr/>
        <p:nvPr/>
      </p:nvGrpSpPr>
      <p:grpSpPr>
        <a:xfrm>
          <a:off x="0" y="0"/>
          <a:ext cx="0" cy="0"/>
          <a:chOff x="0" y="0"/>
          <a:chExt cx="0" cy="0"/>
        </a:xfrm>
      </p:grpSpPr>
      <p:sp>
        <p:nvSpPr>
          <p:cNvPr id="284" name="Google Shape;284;g31bb12fdce0_0_0"/>
          <p:cNvSpPr txBox="1"/>
          <p:nvPr>
            <p:ph type="title"/>
          </p:nvPr>
        </p:nvSpPr>
        <p:spPr>
          <a:xfrm>
            <a:off x="779775" y="457200"/>
            <a:ext cx="10869300" cy="919200"/>
          </a:xfrm>
          <a:prstGeom prst="rect">
            <a:avLst/>
          </a:prstGeom>
        </p:spPr>
        <p:txBody>
          <a:bodyPr anchorCtr="0" anchor="b" bIns="45700" lIns="91425" spcFirstLastPara="1" rIns="91425" wrap="square" tIns="45700">
            <a:normAutofit/>
          </a:bodyPr>
          <a:lstStyle/>
          <a:p>
            <a:pPr indent="0" lvl="0" marL="0" rtl="0" algn="ctr">
              <a:spcBef>
                <a:spcPts val="0"/>
              </a:spcBef>
              <a:spcAft>
                <a:spcPts val="0"/>
              </a:spcAft>
              <a:buNone/>
            </a:pPr>
            <a:r>
              <a:rPr lang="en-US" sz="4000"/>
              <a:t>Lung Cancer Screening Update</a:t>
            </a:r>
            <a:endParaRPr sz="4000"/>
          </a:p>
        </p:txBody>
      </p:sp>
      <p:sp>
        <p:nvSpPr>
          <p:cNvPr id="285" name="Google Shape;285;g31bb12fdce0_0_0"/>
          <p:cNvSpPr txBox="1"/>
          <p:nvPr>
            <p:ph idx="2" type="body"/>
          </p:nvPr>
        </p:nvSpPr>
        <p:spPr>
          <a:xfrm>
            <a:off x="839825" y="2057400"/>
            <a:ext cx="10869300" cy="4236300"/>
          </a:xfrm>
          <a:prstGeom prst="rect">
            <a:avLst/>
          </a:prstGeom>
        </p:spPr>
        <p:txBody>
          <a:bodyPr anchorCtr="0" anchor="t" bIns="45700" lIns="91425" spcFirstLastPara="1" rIns="91425" wrap="square" tIns="45700">
            <a:normAutofit fontScale="85000" lnSpcReduction="20000"/>
          </a:bodyPr>
          <a:lstStyle/>
          <a:p>
            <a:pPr indent="0" lvl="0" marL="0" rtl="0" algn="l">
              <a:lnSpc>
                <a:spcPct val="115000"/>
              </a:lnSpc>
              <a:spcBef>
                <a:spcPts val="0"/>
              </a:spcBef>
              <a:spcAft>
                <a:spcPts val="0"/>
              </a:spcAft>
              <a:buNone/>
            </a:pPr>
            <a:r>
              <a:rPr b="1" lang="en-US" sz="2000">
                <a:solidFill>
                  <a:schemeClr val="dk1"/>
                </a:solidFill>
                <a:latin typeface="Times New Roman"/>
                <a:ea typeface="Times New Roman"/>
                <a:cs typeface="Times New Roman"/>
                <a:sym typeface="Times New Roman"/>
              </a:rPr>
              <a:t>OPEN DISCUSSION: </a:t>
            </a:r>
            <a:endParaRPr b="1" sz="20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b="1" sz="2000">
              <a:solidFill>
                <a:schemeClr val="dk1"/>
              </a:solidFill>
              <a:latin typeface="Times New Roman"/>
              <a:ea typeface="Times New Roman"/>
              <a:cs typeface="Times New Roman"/>
              <a:sym typeface="Times New Roman"/>
            </a:endParaRPr>
          </a:p>
          <a:p>
            <a:pPr indent="-325755" lvl="0" marL="457200" rtl="0" algn="l">
              <a:lnSpc>
                <a:spcPct val="115000"/>
              </a:lnSpc>
              <a:spcBef>
                <a:spcPts val="0"/>
              </a:spcBef>
              <a:spcAft>
                <a:spcPts val="0"/>
              </a:spcAft>
              <a:buClr>
                <a:schemeClr val="dk1"/>
              </a:buClr>
              <a:buSzPct val="100000"/>
              <a:buFont typeface="Times New Roman"/>
              <a:buChar char="●"/>
            </a:pPr>
            <a:r>
              <a:rPr lang="en-US" sz="1800">
                <a:solidFill>
                  <a:schemeClr val="dk1"/>
                </a:solidFill>
                <a:latin typeface="Times New Roman"/>
                <a:ea typeface="Times New Roman"/>
                <a:cs typeface="Times New Roman"/>
                <a:sym typeface="Times New Roman"/>
              </a:rPr>
              <a:t>What can we do to outreach to our local </a:t>
            </a:r>
            <a:r>
              <a:rPr lang="en-US" sz="1800">
                <a:solidFill>
                  <a:schemeClr val="dk1"/>
                </a:solidFill>
                <a:latin typeface="Times New Roman"/>
                <a:ea typeface="Times New Roman"/>
                <a:cs typeface="Times New Roman"/>
                <a:sym typeface="Times New Roman"/>
              </a:rPr>
              <a:t>primary</a:t>
            </a:r>
            <a:r>
              <a:rPr lang="en-US" sz="1800">
                <a:solidFill>
                  <a:schemeClr val="dk1"/>
                </a:solidFill>
                <a:latin typeface="Times New Roman"/>
                <a:ea typeface="Times New Roman"/>
                <a:cs typeface="Times New Roman"/>
                <a:sym typeface="Times New Roman"/>
              </a:rPr>
              <a:t> care providers to begin ordering LDCT for lung cancer screenings? </a:t>
            </a:r>
            <a:endParaRPr sz="1800">
              <a:solidFill>
                <a:schemeClr val="dk1"/>
              </a:solidFill>
              <a:latin typeface="Times New Roman"/>
              <a:ea typeface="Times New Roman"/>
              <a:cs typeface="Times New Roman"/>
              <a:sym typeface="Times New Roman"/>
            </a:endParaRPr>
          </a:p>
          <a:p>
            <a:pPr indent="-325755" lvl="1" marL="914400" rtl="0" algn="l">
              <a:lnSpc>
                <a:spcPct val="115000"/>
              </a:lnSpc>
              <a:spcBef>
                <a:spcPts val="0"/>
              </a:spcBef>
              <a:spcAft>
                <a:spcPts val="0"/>
              </a:spcAft>
              <a:buClr>
                <a:schemeClr val="dk1"/>
              </a:buClr>
              <a:buSzPct val="100000"/>
              <a:buFont typeface="Times New Roman"/>
              <a:buChar char="○"/>
            </a:pPr>
            <a:r>
              <a:rPr lang="en-US" sz="1800">
                <a:solidFill>
                  <a:schemeClr val="dk1"/>
                </a:solidFill>
                <a:latin typeface="Times New Roman"/>
                <a:ea typeface="Times New Roman"/>
                <a:cs typeface="Times New Roman"/>
                <a:sym typeface="Times New Roman"/>
              </a:rPr>
              <a:t>Consider asking providers if we can post screening criteria and program info in the exam rooms of clinics.</a:t>
            </a:r>
            <a:endParaRPr sz="1800">
              <a:solidFill>
                <a:schemeClr val="dk1"/>
              </a:solidFill>
              <a:latin typeface="Times New Roman"/>
              <a:ea typeface="Times New Roman"/>
              <a:cs typeface="Times New Roman"/>
              <a:sym typeface="Times New Roman"/>
            </a:endParaRPr>
          </a:p>
          <a:p>
            <a:pPr indent="-325755" lvl="1" marL="914400" rtl="0" algn="l">
              <a:lnSpc>
                <a:spcPct val="115000"/>
              </a:lnSpc>
              <a:spcBef>
                <a:spcPts val="0"/>
              </a:spcBef>
              <a:spcAft>
                <a:spcPts val="0"/>
              </a:spcAft>
              <a:buClr>
                <a:schemeClr val="dk1"/>
              </a:buClr>
              <a:buSzPct val="100000"/>
              <a:buFont typeface="Times New Roman"/>
              <a:buChar char="○"/>
            </a:pPr>
            <a:r>
              <a:rPr lang="en-US" sz="1800">
                <a:solidFill>
                  <a:schemeClr val="dk1"/>
                </a:solidFill>
                <a:latin typeface="Times New Roman"/>
                <a:ea typeface="Times New Roman"/>
                <a:cs typeface="Times New Roman"/>
                <a:sym typeface="Times New Roman"/>
              </a:rPr>
              <a:t>Media blast to providers </a:t>
            </a:r>
            <a:r>
              <a:rPr lang="en-US" sz="1800">
                <a:solidFill>
                  <a:schemeClr val="dk1"/>
                </a:solidFill>
                <a:latin typeface="Times New Roman"/>
                <a:ea typeface="Times New Roman"/>
                <a:cs typeface="Times New Roman"/>
                <a:sym typeface="Times New Roman"/>
              </a:rPr>
              <a:t>discussing</a:t>
            </a:r>
            <a:r>
              <a:rPr lang="en-US" sz="1800">
                <a:solidFill>
                  <a:schemeClr val="dk1"/>
                </a:solidFill>
                <a:latin typeface="Times New Roman"/>
                <a:ea typeface="Times New Roman"/>
                <a:cs typeface="Times New Roman"/>
                <a:sym typeface="Times New Roman"/>
              </a:rPr>
              <a:t> the importance of lung cancer screenings and criteria. </a:t>
            </a:r>
            <a:endParaRPr sz="1800">
              <a:solidFill>
                <a:schemeClr val="dk1"/>
              </a:solidFill>
              <a:latin typeface="Times New Roman"/>
              <a:ea typeface="Times New Roman"/>
              <a:cs typeface="Times New Roman"/>
              <a:sym typeface="Times New Roman"/>
            </a:endParaRPr>
          </a:p>
          <a:p>
            <a:pPr indent="0" lvl="0" marL="457200" rtl="0" algn="l">
              <a:lnSpc>
                <a:spcPct val="115000"/>
              </a:lnSpc>
              <a:spcBef>
                <a:spcPts val="0"/>
              </a:spcBef>
              <a:spcAft>
                <a:spcPts val="0"/>
              </a:spcAft>
              <a:buNone/>
            </a:pPr>
            <a:r>
              <a:t/>
            </a:r>
            <a:endParaRPr sz="1800">
              <a:solidFill>
                <a:schemeClr val="dk1"/>
              </a:solidFill>
              <a:latin typeface="Times New Roman"/>
              <a:ea typeface="Times New Roman"/>
              <a:cs typeface="Times New Roman"/>
              <a:sym typeface="Times New Roman"/>
            </a:endParaRPr>
          </a:p>
          <a:p>
            <a:pPr indent="-325755" lvl="0" marL="457200" rtl="0" algn="l">
              <a:lnSpc>
                <a:spcPct val="115000"/>
              </a:lnSpc>
              <a:spcBef>
                <a:spcPts val="0"/>
              </a:spcBef>
              <a:spcAft>
                <a:spcPts val="0"/>
              </a:spcAft>
              <a:buClr>
                <a:schemeClr val="dk1"/>
              </a:buClr>
              <a:buSzPct val="100000"/>
              <a:buFont typeface="Times New Roman"/>
              <a:buChar char="●"/>
            </a:pPr>
            <a:r>
              <a:rPr lang="en-US" sz="1800">
                <a:solidFill>
                  <a:schemeClr val="dk1"/>
                </a:solidFill>
                <a:latin typeface="Times New Roman"/>
                <a:ea typeface="Times New Roman"/>
                <a:cs typeface="Times New Roman"/>
                <a:sym typeface="Times New Roman"/>
              </a:rPr>
              <a:t>Does anyone have any suggestions for the referral process for the lung module? </a:t>
            </a:r>
            <a:endParaRPr sz="1800">
              <a:solidFill>
                <a:schemeClr val="dk1"/>
              </a:solidFill>
              <a:latin typeface="Times New Roman"/>
              <a:ea typeface="Times New Roman"/>
              <a:cs typeface="Times New Roman"/>
              <a:sym typeface="Times New Roman"/>
            </a:endParaRPr>
          </a:p>
          <a:p>
            <a:pPr indent="-325755" lvl="1" marL="914400" rtl="0" algn="l">
              <a:lnSpc>
                <a:spcPct val="115000"/>
              </a:lnSpc>
              <a:spcBef>
                <a:spcPts val="0"/>
              </a:spcBef>
              <a:spcAft>
                <a:spcPts val="0"/>
              </a:spcAft>
              <a:buClr>
                <a:schemeClr val="dk1"/>
              </a:buClr>
              <a:buSzPct val="100000"/>
              <a:buFont typeface="Times New Roman"/>
              <a:buChar char="○"/>
            </a:pPr>
            <a:r>
              <a:rPr lang="en-US" sz="1800">
                <a:solidFill>
                  <a:schemeClr val="dk1"/>
                </a:solidFill>
                <a:latin typeface="Times New Roman"/>
                <a:ea typeface="Times New Roman"/>
                <a:cs typeface="Times New Roman"/>
                <a:sym typeface="Times New Roman"/>
              </a:rPr>
              <a:t>Referral sheet </a:t>
            </a:r>
            <a:endParaRPr sz="1800">
              <a:solidFill>
                <a:schemeClr val="dk1"/>
              </a:solidFill>
              <a:latin typeface="Times New Roman"/>
              <a:ea typeface="Times New Roman"/>
              <a:cs typeface="Times New Roman"/>
              <a:sym typeface="Times New Roman"/>
            </a:endParaRPr>
          </a:p>
          <a:p>
            <a:pPr indent="-325755" lvl="1" marL="914400" rtl="0" algn="l">
              <a:lnSpc>
                <a:spcPct val="115000"/>
              </a:lnSpc>
              <a:spcBef>
                <a:spcPts val="0"/>
              </a:spcBef>
              <a:spcAft>
                <a:spcPts val="0"/>
              </a:spcAft>
              <a:buClr>
                <a:schemeClr val="dk1"/>
              </a:buClr>
              <a:buSzPct val="100000"/>
              <a:buFont typeface="Times New Roman"/>
              <a:buChar char="○"/>
            </a:pPr>
            <a:r>
              <a:rPr lang="en-US" sz="1800">
                <a:solidFill>
                  <a:schemeClr val="dk1"/>
                </a:solidFill>
                <a:latin typeface="Times New Roman"/>
                <a:ea typeface="Times New Roman"/>
                <a:cs typeface="Times New Roman"/>
                <a:sym typeface="Times New Roman"/>
              </a:rPr>
              <a:t>If a provider sees a patient who may be in need of a lung cancer screening, they will refer that patient to CPEST with a copy of the order for the LDCT</a:t>
            </a:r>
            <a:endParaRPr sz="1800">
              <a:solidFill>
                <a:schemeClr val="dk1"/>
              </a:solidFill>
              <a:latin typeface="Times New Roman"/>
              <a:ea typeface="Times New Roman"/>
              <a:cs typeface="Times New Roman"/>
              <a:sym typeface="Times New Roman"/>
            </a:endParaRPr>
          </a:p>
          <a:p>
            <a:pPr indent="0" lvl="0" marL="457200" rtl="0" algn="l">
              <a:lnSpc>
                <a:spcPct val="115000"/>
              </a:lnSpc>
              <a:spcBef>
                <a:spcPts val="0"/>
              </a:spcBef>
              <a:spcAft>
                <a:spcPts val="0"/>
              </a:spcAft>
              <a:buNone/>
            </a:pPr>
            <a:r>
              <a:t/>
            </a:r>
            <a:endParaRPr sz="1800">
              <a:solidFill>
                <a:schemeClr val="dk1"/>
              </a:solidFill>
              <a:latin typeface="Times New Roman"/>
              <a:ea typeface="Times New Roman"/>
              <a:cs typeface="Times New Roman"/>
              <a:sym typeface="Times New Roman"/>
            </a:endParaRPr>
          </a:p>
          <a:p>
            <a:pPr indent="-325755" lvl="0" marL="457200" rtl="0" algn="l">
              <a:lnSpc>
                <a:spcPct val="115000"/>
              </a:lnSpc>
              <a:spcBef>
                <a:spcPts val="0"/>
              </a:spcBef>
              <a:spcAft>
                <a:spcPts val="0"/>
              </a:spcAft>
              <a:buClr>
                <a:schemeClr val="dk1"/>
              </a:buClr>
              <a:buSzPct val="100000"/>
              <a:buFont typeface="Times New Roman"/>
              <a:buChar char="●"/>
            </a:pPr>
            <a:r>
              <a:rPr lang="en-US" sz="1800">
                <a:solidFill>
                  <a:schemeClr val="dk1"/>
                </a:solidFill>
                <a:latin typeface="Times New Roman"/>
                <a:ea typeface="Times New Roman"/>
                <a:cs typeface="Times New Roman"/>
                <a:sym typeface="Times New Roman"/>
              </a:rPr>
              <a:t>Where should we consider outreaching/advertising the new lung cancer screening module? </a:t>
            </a:r>
            <a:endParaRPr sz="1800">
              <a:solidFill>
                <a:schemeClr val="dk1"/>
              </a:solidFill>
              <a:latin typeface="Times New Roman"/>
              <a:ea typeface="Times New Roman"/>
              <a:cs typeface="Times New Roman"/>
              <a:sym typeface="Times New Roman"/>
            </a:endParaRPr>
          </a:p>
          <a:p>
            <a:pPr indent="-325755" lvl="1" marL="914400" rtl="0" algn="l">
              <a:lnSpc>
                <a:spcPct val="115000"/>
              </a:lnSpc>
              <a:spcBef>
                <a:spcPts val="0"/>
              </a:spcBef>
              <a:spcAft>
                <a:spcPts val="0"/>
              </a:spcAft>
              <a:buClr>
                <a:schemeClr val="dk1"/>
              </a:buClr>
              <a:buSzPct val="100000"/>
              <a:buFont typeface="Times New Roman"/>
              <a:buChar char="○"/>
            </a:pPr>
            <a:r>
              <a:rPr lang="en-US" sz="1800">
                <a:solidFill>
                  <a:schemeClr val="dk1"/>
                </a:solidFill>
                <a:latin typeface="Times New Roman"/>
                <a:ea typeface="Times New Roman"/>
                <a:cs typeface="Times New Roman"/>
                <a:sym typeface="Times New Roman"/>
              </a:rPr>
              <a:t>Doctor offices</a:t>
            </a:r>
            <a:endParaRPr sz="1800">
              <a:solidFill>
                <a:schemeClr val="dk1"/>
              </a:solidFill>
              <a:latin typeface="Times New Roman"/>
              <a:ea typeface="Times New Roman"/>
              <a:cs typeface="Times New Roman"/>
              <a:sym typeface="Times New Roman"/>
            </a:endParaRPr>
          </a:p>
          <a:p>
            <a:pPr indent="-325755" lvl="1" marL="914400" rtl="0" algn="l">
              <a:lnSpc>
                <a:spcPct val="115000"/>
              </a:lnSpc>
              <a:spcBef>
                <a:spcPts val="0"/>
              </a:spcBef>
              <a:spcAft>
                <a:spcPts val="0"/>
              </a:spcAft>
              <a:buClr>
                <a:schemeClr val="dk1"/>
              </a:buClr>
              <a:buSzPct val="100000"/>
              <a:buFont typeface="Times New Roman"/>
              <a:buChar char="○"/>
            </a:pPr>
            <a:r>
              <a:rPr lang="en-US" sz="1800">
                <a:solidFill>
                  <a:schemeClr val="dk1"/>
                </a:solidFill>
                <a:latin typeface="Times New Roman"/>
                <a:ea typeface="Times New Roman"/>
                <a:cs typeface="Times New Roman"/>
                <a:sym typeface="Times New Roman"/>
              </a:rPr>
              <a:t>Gas stations/other places that sell cigarettes and tobacco products </a:t>
            </a:r>
            <a:endParaRPr sz="1800">
              <a:solidFill>
                <a:schemeClr val="dk1"/>
              </a:solidFill>
              <a:latin typeface="Times New Roman"/>
              <a:ea typeface="Times New Roman"/>
              <a:cs typeface="Times New Roman"/>
              <a:sym typeface="Times New Roman"/>
            </a:endParaRPr>
          </a:p>
          <a:p>
            <a:pPr indent="-325755" lvl="1" marL="914400" rtl="0" algn="l">
              <a:lnSpc>
                <a:spcPct val="115000"/>
              </a:lnSpc>
              <a:spcBef>
                <a:spcPts val="0"/>
              </a:spcBef>
              <a:spcAft>
                <a:spcPts val="0"/>
              </a:spcAft>
              <a:buClr>
                <a:schemeClr val="dk1"/>
              </a:buClr>
              <a:buSzPct val="100000"/>
              <a:buFont typeface="Times New Roman"/>
              <a:buChar char="○"/>
            </a:pPr>
            <a:r>
              <a:rPr lang="en-US" sz="1800">
                <a:solidFill>
                  <a:schemeClr val="dk1"/>
                </a:solidFill>
                <a:latin typeface="Times New Roman"/>
                <a:ea typeface="Times New Roman"/>
                <a:cs typeface="Times New Roman"/>
                <a:sym typeface="Times New Roman"/>
              </a:rPr>
              <a:t>Pharmacies </a:t>
            </a:r>
            <a:endParaRPr sz="1800">
              <a:solidFill>
                <a:schemeClr val="dk1"/>
              </a:solidFill>
              <a:latin typeface="Times New Roman"/>
              <a:ea typeface="Times New Roman"/>
              <a:cs typeface="Times New Roman"/>
              <a:sym typeface="Times New Roman"/>
            </a:endParaRPr>
          </a:p>
          <a:p>
            <a:pPr indent="-325755" lvl="1" marL="914400" rtl="0" algn="l">
              <a:lnSpc>
                <a:spcPct val="115000"/>
              </a:lnSpc>
              <a:spcBef>
                <a:spcPts val="0"/>
              </a:spcBef>
              <a:spcAft>
                <a:spcPts val="0"/>
              </a:spcAft>
              <a:buClr>
                <a:schemeClr val="dk1"/>
              </a:buClr>
              <a:buSzPct val="100000"/>
              <a:buFont typeface="Times New Roman"/>
              <a:buChar char="○"/>
            </a:pPr>
            <a:r>
              <a:rPr lang="en-US" sz="1800">
                <a:solidFill>
                  <a:schemeClr val="dk1"/>
                </a:solidFill>
                <a:latin typeface="Times New Roman"/>
                <a:ea typeface="Times New Roman"/>
                <a:cs typeface="Times New Roman"/>
                <a:sym typeface="Times New Roman"/>
              </a:rPr>
              <a:t>Workplaces with higher incidences of smoking rates </a:t>
            </a:r>
            <a:endParaRPr sz="1800">
              <a:solidFill>
                <a:schemeClr val="dk1"/>
              </a:solidFill>
              <a:latin typeface="Times New Roman"/>
              <a:ea typeface="Times New Roman"/>
              <a:cs typeface="Times New Roman"/>
              <a:sym typeface="Times New Roman"/>
            </a:endParaRPr>
          </a:p>
          <a:p>
            <a:pPr indent="-325755" lvl="1" marL="914400" rtl="0" algn="l">
              <a:lnSpc>
                <a:spcPct val="115000"/>
              </a:lnSpc>
              <a:spcBef>
                <a:spcPts val="0"/>
              </a:spcBef>
              <a:spcAft>
                <a:spcPts val="0"/>
              </a:spcAft>
              <a:buClr>
                <a:schemeClr val="dk1"/>
              </a:buClr>
              <a:buSzPct val="100000"/>
              <a:buFont typeface="Times New Roman"/>
              <a:buChar char="○"/>
            </a:pPr>
            <a:r>
              <a:rPr lang="en-US" sz="1800">
                <a:solidFill>
                  <a:schemeClr val="dk1"/>
                </a:solidFill>
                <a:latin typeface="Times New Roman"/>
                <a:ea typeface="Times New Roman"/>
                <a:cs typeface="Times New Roman"/>
                <a:sym typeface="Times New Roman"/>
              </a:rPr>
              <a:t>Grocery stores </a:t>
            </a:r>
            <a:endParaRPr sz="1800">
              <a:solidFill>
                <a:schemeClr val="dk1"/>
              </a:solidFill>
              <a:latin typeface="Times New Roman"/>
              <a:ea typeface="Times New Roman"/>
              <a:cs typeface="Times New Roman"/>
              <a:sym typeface="Times New Roman"/>
            </a:endParaRPr>
          </a:p>
          <a:p>
            <a:pPr indent="0" lvl="0" marL="457200" rtl="0" algn="l">
              <a:spcBef>
                <a:spcPts val="360"/>
              </a:spcBef>
              <a:spcAft>
                <a:spcPts val="0"/>
              </a:spcAft>
              <a:buNone/>
            </a:pPr>
            <a:r>
              <a:t/>
            </a:r>
            <a:endParaRPr sz="2000">
              <a:solidFill>
                <a:schemeClr val="dk1"/>
              </a:solidFill>
              <a:latin typeface="Times New Roman"/>
              <a:ea typeface="Times New Roman"/>
              <a:cs typeface="Times New Roman"/>
              <a:sym typeface="Times New Roman"/>
            </a:endParaRPr>
          </a:p>
        </p:txBody>
      </p:sp>
      <p:sp>
        <p:nvSpPr>
          <p:cNvPr id="286" name="Google Shape;286;g31bb12fdce0_0_0"/>
          <p:cNvSpPr txBox="1"/>
          <p:nvPr>
            <p:ph idx="12" type="sldNum"/>
          </p:nvPr>
        </p:nvSpPr>
        <p:spPr>
          <a:xfrm>
            <a:off x="10945368" y="457200"/>
            <a:ext cx="987600" cy="274200"/>
          </a:xfrm>
          <a:prstGeom prst="rect">
            <a:avLst/>
          </a:prstGeom>
        </p:spPr>
        <p:txBody>
          <a:bodyPr anchorCtr="0" anchor="ctr" bIns="45700" lIns="91425" spcFirstLastPara="1" rIns="91425" wrap="square" tIns="45700">
            <a:noAutofit/>
          </a:bodyPr>
          <a:lstStyle/>
          <a:p>
            <a:pPr indent="0" lvl="0" marL="0" rtl="0" algn="ctr">
              <a:spcBef>
                <a:spcPts val="0"/>
              </a:spcBef>
              <a:spcAft>
                <a:spcPts val="0"/>
              </a:spcAft>
              <a:buClr>
                <a:srgbClr val="000000"/>
              </a:buClr>
              <a:buSzPts val="1200"/>
              <a:buFont typeface="Arial"/>
              <a:buNone/>
            </a:pPr>
            <a:fld id="{00000000-1234-1234-1234-123412341234}" type="slidenum">
              <a:rPr lang="en-US"/>
              <a:t>‹#›</a:t>
            </a:fld>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0" name="Shape 290"/>
        <p:cNvGrpSpPr/>
        <p:nvPr/>
      </p:nvGrpSpPr>
      <p:grpSpPr>
        <a:xfrm>
          <a:off x="0" y="0"/>
          <a:ext cx="0" cy="0"/>
          <a:chOff x="0" y="0"/>
          <a:chExt cx="0" cy="0"/>
        </a:xfrm>
      </p:grpSpPr>
      <p:sp>
        <p:nvSpPr>
          <p:cNvPr id="291" name="Google Shape;291;g31a07b5c5ff_0_6"/>
          <p:cNvSpPr txBox="1"/>
          <p:nvPr>
            <p:ph type="title"/>
          </p:nvPr>
        </p:nvSpPr>
        <p:spPr>
          <a:xfrm>
            <a:off x="779775" y="457200"/>
            <a:ext cx="10869300" cy="919200"/>
          </a:xfrm>
          <a:prstGeom prst="rect">
            <a:avLst/>
          </a:prstGeom>
        </p:spPr>
        <p:txBody>
          <a:bodyPr anchorCtr="0" anchor="b" bIns="45700" lIns="91425" spcFirstLastPara="1" rIns="91425" wrap="square" tIns="45700">
            <a:normAutofit/>
          </a:bodyPr>
          <a:lstStyle/>
          <a:p>
            <a:pPr indent="0" lvl="0" marL="0" rtl="0" algn="ctr">
              <a:spcBef>
                <a:spcPts val="0"/>
              </a:spcBef>
              <a:spcAft>
                <a:spcPts val="0"/>
              </a:spcAft>
              <a:buNone/>
            </a:pPr>
            <a:r>
              <a:rPr lang="en-US" sz="4000"/>
              <a:t>Lung Cancer Screening </a:t>
            </a:r>
            <a:r>
              <a:rPr lang="en-US" sz="4000"/>
              <a:t>Guidelines</a:t>
            </a:r>
            <a:endParaRPr sz="4000"/>
          </a:p>
        </p:txBody>
      </p:sp>
      <p:sp>
        <p:nvSpPr>
          <p:cNvPr id="292" name="Google Shape;292;g31a07b5c5ff_0_6"/>
          <p:cNvSpPr txBox="1"/>
          <p:nvPr>
            <p:ph idx="2" type="body"/>
          </p:nvPr>
        </p:nvSpPr>
        <p:spPr>
          <a:xfrm>
            <a:off x="839825" y="2057400"/>
            <a:ext cx="10869300" cy="4530000"/>
          </a:xfrm>
          <a:prstGeom prst="rect">
            <a:avLst/>
          </a:prstGeom>
        </p:spPr>
        <p:txBody>
          <a:bodyPr anchorCtr="0" anchor="t" bIns="45700" lIns="91425" spcFirstLastPara="1" rIns="91425" wrap="square" tIns="45700">
            <a:noAutofit/>
          </a:bodyPr>
          <a:lstStyle/>
          <a:p>
            <a:pPr indent="0" lvl="0" marL="0" marR="63500" rtl="0" algn="l">
              <a:lnSpc>
                <a:spcPct val="133333"/>
              </a:lnSpc>
              <a:spcBef>
                <a:spcPts val="0"/>
              </a:spcBef>
              <a:spcAft>
                <a:spcPts val="0"/>
              </a:spcAft>
              <a:buNone/>
            </a:pPr>
            <a:r>
              <a:rPr lang="en-US" sz="1800">
                <a:solidFill>
                  <a:schemeClr val="dk1"/>
                </a:solidFill>
                <a:latin typeface="Times New Roman"/>
                <a:ea typeface="Times New Roman"/>
                <a:cs typeface="Times New Roman"/>
                <a:sym typeface="Times New Roman"/>
              </a:rPr>
              <a:t>The U.S. Preventive Services Task Force (USPSTF) recommends annual lung cancer screenings with low-dose computed tomography (LDCT) scans for adults who </a:t>
            </a:r>
            <a:r>
              <a:rPr lang="en-US" sz="1800" u="sng">
                <a:solidFill>
                  <a:schemeClr val="dk1"/>
                </a:solidFill>
                <a:latin typeface="Times New Roman"/>
                <a:ea typeface="Times New Roman"/>
                <a:cs typeface="Times New Roman"/>
                <a:sym typeface="Times New Roman"/>
              </a:rPr>
              <a:t>meet the following criteria</a:t>
            </a:r>
            <a:r>
              <a:rPr lang="en-US" sz="1800">
                <a:solidFill>
                  <a:schemeClr val="dk1"/>
                </a:solidFill>
                <a:latin typeface="Times New Roman"/>
                <a:ea typeface="Times New Roman"/>
                <a:cs typeface="Times New Roman"/>
                <a:sym typeface="Times New Roman"/>
              </a:rPr>
              <a:t>: </a:t>
            </a:r>
            <a:endParaRPr sz="1800">
              <a:solidFill>
                <a:schemeClr val="dk1"/>
              </a:solidFill>
              <a:latin typeface="Times New Roman"/>
              <a:ea typeface="Times New Roman"/>
              <a:cs typeface="Times New Roman"/>
              <a:sym typeface="Times New Roman"/>
            </a:endParaRPr>
          </a:p>
          <a:p>
            <a:pPr indent="-342900" lvl="0" marL="457200" marR="63500" rtl="0" algn="l">
              <a:lnSpc>
                <a:spcPct val="137500"/>
              </a:lnSpc>
              <a:spcBef>
                <a:spcPts val="800"/>
              </a:spcBef>
              <a:spcAft>
                <a:spcPts val="0"/>
              </a:spcAft>
              <a:buClr>
                <a:schemeClr val="dk1"/>
              </a:buClr>
              <a:buSzPts val="1800"/>
              <a:buFont typeface="Times New Roman"/>
              <a:buChar char="●"/>
            </a:pPr>
            <a:r>
              <a:rPr lang="en-US" sz="1800">
                <a:solidFill>
                  <a:schemeClr val="dk1"/>
                </a:solidFill>
                <a:latin typeface="Times New Roman"/>
                <a:ea typeface="Times New Roman"/>
                <a:cs typeface="Times New Roman"/>
                <a:sym typeface="Times New Roman"/>
              </a:rPr>
              <a:t>Are between the ages of 50 and 80 </a:t>
            </a:r>
            <a:endParaRPr sz="1800">
              <a:solidFill>
                <a:schemeClr val="dk1"/>
              </a:solidFill>
              <a:latin typeface="Times New Roman"/>
              <a:ea typeface="Times New Roman"/>
              <a:cs typeface="Times New Roman"/>
              <a:sym typeface="Times New Roman"/>
            </a:endParaRPr>
          </a:p>
          <a:p>
            <a:pPr indent="-342900" lvl="0" marL="457200" marR="63500" rtl="0" algn="l">
              <a:lnSpc>
                <a:spcPct val="137500"/>
              </a:lnSpc>
              <a:spcBef>
                <a:spcPts val="0"/>
              </a:spcBef>
              <a:spcAft>
                <a:spcPts val="0"/>
              </a:spcAft>
              <a:buClr>
                <a:schemeClr val="dk1"/>
              </a:buClr>
              <a:buSzPts val="1800"/>
              <a:buFont typeface="Times New Roman"/>
              <a:buChar char="●"/>
            </a:pPr>
            <a:r>
              <a:rPr lang="en-US" sz="1800">
                <a:solidFill>
                  <a:schemeClr val="dk1"/>
                </a:solidFill>
                <a:latin typeface="Times New Roman"/>
                <a:ea typeface="Times New Roman"/>
                <a:cs typeface="Times New Roman"/>
                <a:sym typeface="Times New Roman"/>
              </a:rPr>
              <a:t>Have a smoking history of at least 20 pack-years </a:t>
            </a:r>
            <a:endParaRPr sz="1800">
              <a:solidFill>
                <a:schemeClr val="dk1"/>
              </a:solidFill>
              <a:latin typeface="Times New Roman"/>
              <a:ea typeface="Times New Roman"/>
              <a:cs typeface="Times New Roman"/>
              <a:sym typeface="Times New Roman"/>
            </a:endParaRPr>
          </a:p>
          <a:p>
            <a:pPr indent="-342900" lvl="0" marL="457200" marR="63500" rtl="0" algn="l">
              <a:lnSpc>
                <a:spcPct val="137500"/>
              </a:lnSpc>
              <a:spcBef>
                <a:spcPts val="0"/>
              </a:spcBef>
              <a:spcAft>
                <a:spcPts val="0"/>
              </a:spcAft>
              <a:buClr>
                <a:schemeClr val="dk1"/>
              </a:buClr>
              <a:buSzPts val="1800"/>
              <a:buFont typeface="Times New Roman"/>
              <a:buChar char="●"/>
            </a:pPr>
            <a:r>
              <a:rPr lang="en-US" sz="1800">
                <a:solidFill>
                  <a:schemeClr val="dk1"/>
                </a:solidFill>
                <a:latin typeface="Times New Roman"/>
                <a:ea typeface="Times New Roman"/>
                <a:cs typeface="Times New Roman"/>
                <a:sym typeface="Times New Roman"/>
              </a:rPr>
              <a:t>Currently smoke or have quit within the past 15 years </a:t>
            </a:r>
            <a:endParaRPr sz="1800">
              <a:solidFill>
                <a:schemeClr val="dk1"/>
              </a:solidFill>
              <a:latin typeface="Times New Roman"/>
              <a:ea typeface="Times New Roman"/>
              <a:cs typeface="Times New Roman"/>
              <a:sym typeface="Times New Roman"/>
            </a:endParaRPr>
          </a:p>
          <a:p>
            <a:pPr indent="0" lvl="0" marL="0" rtl="0" algn="l">
              <a:lnSpc>
                <a:spcPct val="144444"/>
              </a:lnSpc>
              <a:spcBef>
                <a:spcPts val="1500"/>
              </a:spcBef>
              <a:spcAft>
                <a:spcPts val="0"/>
              </a:spcAft>
              <a:buNone/>
            </a:pPr>
            <a:r>
              <a:rPr lang="en-US" sz="1800" u="sng">
                <a:solidFill>
                  <a:schemeClr val="dk1"/>
                </a:solidFill>
                <a:latin typeface="Times New Roman"/>
                <a:ea typeface="Times New Roman"/>
                <a:cs typeface="Times New Roman"/>
                <a:sym typeface="Times New Roman"/>
              </a:rPr>
              <a:t>Screening should stop if a person:</a:t>
            </a:r>
            <a:endParaRPr sz="1800" u="sng">
              <a:solidFill>
                <a:schemeClr val="dk1"/>
              </a:solidFill>
              <a:latin typeface="Times New Roman"/>
              <a:ea typeface="Times New Roman"/>
              <a:cs typeface="Times New Roman"/>
              <a:sym typeface="Times New Roman"/>
            </a:endParaRPr>
          </a:p>
          <a:p>
            <a:pPr indent="-342900" lvl="0" marL="457200" rtl="0" algn="l">
              <a:lnSpc>
                <a:spcPct val="137500"/>
              </a:lnSpc>
              <a:spcBef>
                <a:spcPts val="800"/>
              </a:spcBef>
              <a:spcAft>
                <a:spcPts val="0"/>
              </a:spcAft>
              <a:buClr>
                <a:schemeClr val="dk1"/>
              </a:buClr>
              <a:buSzPts val="1800"/>
              <a:buFont typeface="Times New Roman"/>
              <a:buChar char="●"/>
            </a:pPr>
            <a:r>
              <a:rPr lang="en-US" sz="1800">
                <a:solidFill>
                  <a:schemeClr val="dk1"/>
                </a:solidFill>
                <a:latin typeface="Times New Roman"/>
                <a:ea typeface="Times New Roman"/>
                <a:cs typeface="Times New Roman"/>
                <a:sym typeface="Times New Roman"/>
              </a:rPr>
              <a:t>Has not smoked for 15 years</a:t>
            </a:r>
            <a:endParaRPr sz="1800">
              <a:solidFill>
                <a:schemeClr val="dk1"/>
              </a:solidFill>
              <a:latin typeface="Times New Roman"/>
              <a:ea typeface="Times New Roman"/>
              <a:cs typeface="Times New Roman"/>
              <a:sym typeface="Times New Roman"/>
            </a:endParaRPr>
          </a:p>
          <a:p>
            <a:pPr indent="-342900" lvl="0" marL="457200" rtl="0" algn="l">
              <a:lnSpc>
                <a:spcPct val="137500"/>
              </a:lnSpc>
              <a:spcBef>
                <a:spcPts val="0"/>
              </a:spcBef>
              <a:spcAft>
                <a:spcPts val="0"/>
              </a:spcAft>
              <a:buClr>
                <a:schemeClr val="dk1"/>
              </a:buClr>
              <a:buSzPts val="1800"/>
              <a:buFont typeface="Times New Roman"/>
              <a:buChar char="●"/>
            </a:pPr>
            <a:r>
              <a:rPr lang="en-US" sz="1800">
                <a:solidFill>
                  <a:schemeClr val="dk1"/>
                </a:solidFill>
                <a:latin typeface="Times New Roman"/>
                <a:ea typeface="Times New Roman"/>
                <a:cs typeface="Times New Roman"/>
                <a:sym typeface="Times New Roman"/>
              </a:rPr>
              <a:t>Develops a health condition that significantly limits their life expectancy or ability to have curative lung surgery</a:t>
            </a:r>
            <a:endParaRPr sz="1800">
              <a:solidFill>
                <a:schemeClr val="dk1"/>
              </a:solidFill>
              <a:latin typeface="Times New Roman"/>
              <a:ea typeface="Times New Roman"/>
              <a:cs typeface="Times New Roman"/>
              <a:sym typeface="Times New Roman"/>
            </a:endParaRPr>
          </a:p>
          <a:p>
            <a:pPr indent="0" lvl="0" marL="0" rtl="0" algn="l">
              <a:lnSpc>
                <a:spcPct val="137500"/>
              </a:lnSpc>
              <a:spcBef>
                <a:spcPts val="1500"/>
              </a:spcBef>
              <a:spcAft>
                <a:spcPts val="0"/>
              </a:spcAft>
              <a:buNone/>
            </a:pPr>
            <a:r>
              <a:rPr lang="en-US" sz="1800" u="sng">
                <a:solidFill>
                  <a:schemeClr val="hlink"/>
                </a:solidFill>
                <a:latin typeface="Times New Roman"/>
                <a:ea typeface="Times New Roman"/>
                <a:cs typeface="Times New Roman"/>
                <a:sym typeface="Times New Roman"/>
                <a:hlinkClick r:id="rId3"/>
              </a:rPr>
              <a:t>https://www.uspreventiveservicestaskforce.org/uspstf/recommendation/lung-cancer-screening</a:t>
            </a:r>
            <a:r>
              <a:rPr lang="en-US" sz="1800">
                <a:solidFill>
                  <a:schemeClr val="dk1"/>
                </a:solidFill>
                <a:latin typeface="Times New Roman"/>
                <a:ea typeface="Times New Roman"/>
                <a:cs typeface="Times New Roman"/>
                <a:sym typeface="Times New Roman"/>
              </a:rPr>
              <a:t> </a:t>
            </a:r>
            <a:endParaRPr sz="1800">
              <a:solidFill>
                <a:schemeClr val="dk1"/>
              </a:solidFill>
              <a:latin typeface="Times New Roman"/>
              <a:ea typeface="Times New Roman"/>
              <a:cs typeface="Times New Roman"/>
              <a:sym typeface="Times New Roman"/>
            </a:endParaRPr>
          </a:p>
          <a:p>
            <a:pPr indent="0" lvl="0" marL="0" rtl="0" algn="l">
              <a:spcBef>
                <a:spcPts val="1500"/>
              </a:spcBef>
              <a:spcAft>
                <a:spcPts val="0"/>
              </a:spcAft>
              <a:buNone/>
            </a:pPr>
            <a:r>
              <a:t/>
            </a:r>
            <a:endParaRPr sz="2000">
              <a:solidFill>
                <a:schemeClr val="dk1"/>
              </a:solidFill>
              <a:latin typeface="Times New Roman"/>
              <a:ea typeface="Times New Roman"/>
              <a:cs typeface="Times New Roman"/>
              <a:sym typeface="Times New Roman"/>
            </a:endParaRPr>
          </a:p>
        </p:txBody>
      </p:sp>
      <p:sp>
        <p:nvSpPr>
          <p:cNvPr id="293" name="Google Shape;293;g31a07b5c5ff_0_6"/>
          <p:cNvSpPr txBox="1"/>
          <p:nvPr>
            <p:ph idx="12" type="sldNum"/>
          </p:nvPr>
        </p:nvSpPr>
        <p:spPr>
          <a:xfrm>
            <a:off x="10945368" y="457200"/>
            <a:ext cx="987600" cy="274200"/>
          </a:xfrm>
          <a:prstGeom prst="rect">
            <a:avLst/>
          </a:prstGeom>
        </p:spPr>
        <p:txBody>
          <a:bodyPr anchorCtr="0" anchor="ctr" bIns="45700" lIns="91425" spcFirstLastPara="1" rIns="91425" wrap="square" tIns="45700">
            <a:noAutofit/>
          </a:bodyPr>
          <a:lstStyle/>
          <a:p>
            <a:pPr indent="0" lvl="0" marL="0" rtl="0" algn="ctr">
              <a:spcBef>
                <a:spcPts val="0"/>
              </a:spcBef>
              <a:spcAft>
                <a:spcPts val="0"/>
              </a:spcAft>
              <a:buClr>
                <a:srgbClr val="000000"/>
              </a:buClr>
              <a:buSzPts val="1200"/>
              <a:buFont typeface="Arial"/>
              <a:buNone/>
            </a:pPr>
            <a:fld id="{00000000-1234-1234-1234-123412341234}" type="slidenum">
              <a:rPr lang="en-US"/>
              <a:t>‹#›</a:t>
            </a:fld>
            <a:endParaRPr/>
          </a:p>
        </p:txBody>
      </p:sp>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Custom 13">
      <a:dk1>
        <a:srgbClr val="000000"/>
      </a:dk1>
      <a:lt1>
        <a:srgbClr val="FDFAF6"/>
      </a:lt1>
      <a:dk2>
        <a:srgbClr val="44546A"/>
      </a:dk2>
      <a:lt2>
        <a:srgbClr val="E7E6E6"/>
      </a:lt2>
      <a:accent1>
        <a:srgbClr val="F5CDCE"/>
      </a:accent1>
      <a:accent2>
        <a:srgbClr val="DE8C8C"/>
      </a:accent2>
      <a:accent3>
        <a:srgbClr val="AAC3E8"/>
      </a:accent3>
      <a:accent4>
        <a:srgbClr val="D2D592"/>
      </a:accent4>
      <a:accent5>
        <a:srgbClr val="CCBE89"/>
      </a:accent5>
      <a:accent6>
        <a:srgbClr val="1F2C8F"/>
      </a:accent6>
      <a:hlink>
        <a:srgbClr val="1F2C8F"/>
      </a:hlink>
      <a:folHlink>
        <a:srgbClr val="AAC3E9"/>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2023-12-21T15:42:02Z</dcterms:created>
  <dc:creator>Autumn Friend</dc:creator>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0x01010079F111ED35F8CC479449609E8A0923A6</vt:lpwstr>
  </property>
  <property fmtid="{D5CDD505-2E9C-101B-9397-08002B2CF9AE}" pid="3" name="MediaServiceImageTags">
    <vt:lpwstr/>
  </property>
</Properties>
</file>