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76756231-8F77-4527-ABFB-0CF1012348B9}">
  <a:tblStyle styleId="{76756231-8F77-4527-ABFB-0CF1012348B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1"/>
  </p:normalViewPr>
  <p:slideViewPr>
    <p:cSldViewPr snapToGrid="0" snapToObjects="1">
      <p:cViewPr>
        <p:scale>
          <a:sx n="114" d="100"/>
          <a:sy n="114" d="100"/>
        </p:scale>
        <p:origin x="-918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15106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46234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4249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8935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b86c73dd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b86c73dd2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882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5b86c73dd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5b86c73dd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60955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5b86c73dd2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5b86c73dd2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37615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5b86c73dd2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5b86c73dd2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4116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98104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43857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0629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2540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5b86c73dd2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5b86c73dd2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4713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9461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0919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b86c73dd2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5b86c73dd2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196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1333500" y="2865398"/>
            <a:ext cx="6197600" cy="123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Garrett County Board of Education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June 20, 2019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419073" y="799742"/>
            <a:ext cx="8309336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Judy Center Mobile Community Outreach Education Initiative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Collaboration with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Garrett County Local Management Board &amp; Partnerships</a:t>
            </a:r>
            <a:b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4248897"/>
            <a:ext cx="8073300" cy="242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/>
          <p:nvPr/>
        </p:nvSpPr>
        <p:spPr>
          <a:xfrm>
            <a:off x="762000" y="503535"/>
            <a:ext cx="76200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Mobile Community Outreach Education Center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Daily Schedule </a:t>
            </a:r>
            <a:endParaRPr/>
          </a:p>
        </p:txBody>
      </p:sp>
      <p:graphicFrame>
        <p:nvGraphicFramePr>
          <p:cNvPr id="152" name="Google Shape;152;p22"/>
          <p:cNvGraphicFramePr/>
          <p:nvPr/>
        </p:nvGraphicFramePr>
        <p:xfrm>
          <a:off x="469900" y="1612900"/>
          <a:ext cx="8102600" cy="4252020"/>
        </p:xfrm>
        <a:graphic>
          <a:graphicData uri="http://schemas.openxmlformats.org/drawingml/2006/table">
            <a:tbl>
              <a:tblPr firstRow="1" bandRow="1">
                <a:noFill/>
                <a:tableStyleId>{76756231-8F77-4527-ABFB-0CF1012348B9}</a:tableStyleId>
              </a:tblPr>
              <a:tblGrid>
                <a:gridCol w="6019800"/>
                <a:gridCol w="2082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Activity [90 minute block of time]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Time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Social time/Free play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30 minutes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Story time: Lending Library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                      Family Wellness Activities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libri"/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15 minutes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701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Craft/Music/Dance/Art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libri"/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15 minutes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701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Gross motor activity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15 minutes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Wrap up (Food &amp; Book Giveaway)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15 minutes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Total 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</a:rPr>
                        <a:t>90 minutes</a:t>
                      </a:r>
                      <a:endParaRPr sz="2400" b="1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 txBox="1"/>
          <p:nvPr/>
        </p:nvSpPr>
        <p:spPr>
          <a:xfrm>
            <a:off x="992172" y="341868"/>
            <a:ext cx="795106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Inside Design: Mobile Community Outreach Education Center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3"/>
          <p:cNvSpPr txBox="1"/>
          <p:nvPr/>
        </p:nvSpPr>
        <p:spPr>
          <a:xfrm>
            <a:off x="1081072" y="1412121"/>
            <a:ext cx="7224600" cy="3139200"/>
          </a:xfrm>
          <a:prstGeom prst="rect">
            <a:avLst/>
          </a:prstGeom>
          <a:gradFill>
            <a:gsLst>
              <a:gs pos="0">
                <a:srgbClr val="DAFEA4"/>
              </a:gs>
              <a:gs pos="35000">
                <a:srgbClr val="E3FEBF"/>
              </a:gs>
              <a:gs pos="100000">
                <a:srgbClr val="F4FEE6"/>
              </a:gs>
            </a:gsLst>
            <a:lin ang="16200000" scaled="0"/>
          </a:gradFill>
          <a:ln w="9525" cap="flat" cmpd="sng">
            <a:solidFill>
              <a:srgbClr val="97B85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3"/>
          <p:cNvSpPr txBox="1"/>
          <p:nvPr/>
        </p:nvSpPr>
        <p:spPr>
          <a:xfrm>
            <a:off x="7429500" y="3966190"/>
            <a:ext cx="3175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3"/>
          <p:cNvSpPr/>
          <p:nvPr/>
        </p:nvSpPr>
        <p:spPr>
          <a:xfrm>
            <a:off x="7738320" y="3683491"/>
            <a:ext cx="482600" cy="914400"/>
          </a:xfrm>
          <a:prstGeom prst="snip1Rect">
            <a:avLst>
              <a:gd name="adj" fmla="val 16667"/>
            </a:avLst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23"/>
          <p:cNvSpPr/>
          <p:nvPr/>
        </p:nvSpPr>
        <p:spPr>
          <a:xfrm>
            <a:off x="7747000" y="1625600"/>
            <a:ext cx="473920" cy="482600"/>
          </a:xfrm>
          <a:prstGeom prst="ellipse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3"/>
          <p:cNvSpPr/>
          <p:nvPr/>
        </p:nvSpPr>
        <p:spPr>
          <a:xfrm>
            <a:off x="7251700" y="1473200"/>
            <a:ext cx="355600" cy="914400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Seat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/>
          <p:nvPr/>
        </p:nvSpPr>
        <p:spPr>
          <a:xfrm flipH="1">
            <a:off x="7607300" y="3698121"/>
            <a:ext cx="160020" cy="914400"/>
          </a:xfrm>
          <a:prstGeom prst="rightBracket">
            <a:avLst>
              <a:gd name="adj" fmla="val 8333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/>
          <p:nvPr/>
        </p:nvSpPr>
        <p:spPr>
          <a:xfrm>
            <a:off x="7270750" y="3673212"/>
            <a:ext cx="355600" cy="914400"/>
          </a:xfrm>
          <a:prstGeom prst="round2DiagRect">
            <a:avLst>
              <a:gd name="adj1" fmla="val 16667"/>
              <a:gd name="adj2" fmla="val 0"/>
            </a:avLst>
          </a:prstGeom>
          <a:gradFill>
            <a:gsLst>
              <a:gs pos="0">
                <a:schemeClr val="dk1"/>
              </a:gs>
              <a:gs pos="100000">
                <a:srgbClr val="BABABA"/>
              </a:gs>
            </a:gsLst>
            <a:lin ang="162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/>
          <p:nvPr/>
        </p:nvSpPr>
        <p:spPr>
          <a:xfrm>
            <a:off x="2280919" y="1427241"/>
            <a:ext cx="4812031" cy="696079"/>
          </a:xfrm>
          <a:prstGeom prst="bevel">
            <a:avLst>
              <a:gd name="adj" fmla="val 12500"/>
            </a:avLst>
          </a:prstGeom>
          <a:gradFill>
            <a:gsLst>
              <a:gs pos="0">
                <a:srgbClr val="FF932B"/>
              </a:gs>
              <a:gs pos="100000">
                <a:srgbClr val="FFB673"/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Counter Top Work Area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3"/>
          <p:cNvSpPr/>
          <p:nvPr/>
        </p:nvSpPr>
        <p:spPr>
          <a:xfrm>
            <a:off x="1081072" y="1412121"/>
            <a:ext cx="1199847" cy="696079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Storage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23"/>
          <p:cNvSpPr/>
          <p:nvPr/>
        </p:nvSpPr>
        <p:spPr>
          <a:xfrm>
            <a:off x="1081072" y="3977521"/>
            <a:ext cx="1199847" cy="635000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Storage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3"/>
          <p:cNvSpPr/>
          <p:nvPr/>
        </p:nvSpPr>
        <p:spPr>
          <a:xfrm>
            <a:off x="2006600" y="1244600"/>
            <a:ext cx="563091" cy="381000"/>
          </a:xfrm>
          <a:prstGeom prst="dodecagon">
            <a:avLst/>
          </a:prstGeom>
          <a:gradFill>
            <a:gsLst>
              <a:gs pos="0">
                <a:schemeClr val="dk1"/>
              </a:gs>
              <a:gs pos="100000">
                <a:srgbClr val="BABABA"/>
              </a:gs>
            </a:gsLst>
            <a:lin ang="162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3"/>
          <p:cNvSpPr/>
          <p:nvPr/>
        </p:nvSpPr>
        <p:spPr>
          <a:xfrm rot="156470">
            <a:off x="1906749" y="4611737"/>
            <a:ext cx="617852" cy="406555"/>
          </a:xfrm>
          <a:prstGeom prst="dodecagon">
            <a:avLst/>
          </a:prstGeom>
          <a:gradFill>
            <a:gsLst>
              <a:gs pos="0">
                <a:schemeClr val="dk1"/>
              </a:gs>
              <a:gs pos="100000">
                <a:srgbClr val="BABABA"/>
              </a:gs>
            </a:gsLst>
            <a:lin ang="162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3"/>
          <p:cNvSpPr/>
          <p:nvPr/>
        </p:nvSpPr>
        <p:spPr>
          <a:xfrm>
            <a:off x="6527800" y="1244600"/>
            <a:ext cx="565150" cy="317500"/>
          </a:xfrm>
          <a:prstGeom prst="dodecagon">
            <a:avLst/>
          </a:prstGeom>
          <a:gradFill>
            <a:gsLst>
              <a:gs pos="0">
                <a:schemeClr val="dk1"/>
              </a:gs>
              <a:gs pos="100000">
                <a:srgbClr val="BABABA"/>
              </a:gs>
            </a:gsLst>
            <a:lin ang="162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3"/>
          <p:cNvSpPr/>
          <p:nvPr/>
        </p:nvSpPr>
        <p:spPr>
          <a:xfrm>
            <a:off x="6527800" y="4612521"/>
            <a:ext cx="565150" cy="419617"/>
          </a:xfrm>
          <a:prstGeom prst="dodecagon">
            <a:avLst/>
          </a:prstGeom>
          <a:gradFill>
            <a:gsLst>
              <a:gs pos="0">
                <a:schemeClr val="dk1"/>
              </a:gs>
              <a:gs pos="100000">
                <a:srgbClr val="BABABA"/>
              </a:gs>
            </a:gsLst>
            <a:lin ang="162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3"/>
          <p:cNvSpPr/>
          <p:nvPr/>
        </p:nvSpPr>
        <p:spPr>
          <a:xfrm>
            <a:off x="4222750" y="2146300"/>
            <a:ext cx="374650" cy="330200"/>
          </a:xfrm>
          <a:prstGeom prst="dodecagon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3"/>
          <p:cNvSpPr/>
          <p:nvPr/>
        </p:nvSpPr>
        <p:spPr>
          <a:xfrm>
            <a:off x="4838700" y="2159000"/>
            <a:ext cx="349250" cy="342900"/>
          </a:xfrm>
          <a:prstGeom prst="dodecagon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23"/>
          <p:cNvSpPr/>
          <p:nvPr/>
        </p:nvSpPr>
        <p:spPr>
          <a:xfrm>
            <a:off x="2595091" y="2146300"/>
            <a:ext cx="374650" cy="330200"/>
          </a:xfrm>
          <a:prstGeom prst="dodecagon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3"/>
          <p:cNvSpPr/>
          <p:nvPr/>
        </p:nvSpPr>
        <p:spPr>
          <a:xfrm>
            <a:off x="3157066" y="2171700"/>
            <a:ext cx="374650" cy="330200"/>
          </a:xfrm>
          <a:prstGeom prst="dodecagon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3"/>
          <p:cNvSpPr/>
          <p:nvPr/>
        </p:nvSpPr>
        <p:spPr>
          <a:xfrm>
            <a:off x="3660775" y="2171700"/>
            <a:ext cx="374650" cy="330200"/>
          </a:xfrm>
          <a:prstGeom prst="dodecagon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23"/>
          <p:cNvSpPr/>
          <p:nvPr/>
        </p:nvSpPr>
        <p:spPr>
          <a:xfrm>
            <a:off x="5337175" y="2171700"/>
            <a:ext cx="374650" cy="330200"/>
          </a:xfrm>
          <a:prstGeom prst="dodecagon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3"/>
          <p:cNvSpPr/>
          <p:nvPr/>
        </p:nvSpPr>
        <p:spPr>
          <a:xfrm>
            <a:off x="5845175" y="2171700"/>
            <a:ext cx="374650" cy="330200"/>
          </a:xfrm>
          <a:prstGeom prst="dodecagon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23"/>
          <p:cNvSpPr/>
          <p:nvPr/>
        </p:nvSpPr>
        <p:spPr>
          <a:xfrm>
            <a:off x="6340475" y="2171700"/>
            <a:ext cx="374650" cy="330200"/>
          </a:xfrm>
          <a:prstGeom prst="dodecagon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3"/>
          <p:cNvSpPr/>
          <p:nvPr/>
        </p:nvSpPr>
        <p:spPr>
          <a:xfrm>
            <a:off x="6826250" y="2171700"/>
            <a:ext cx="374650" cy="330200"/>
          </a:xfrm>
          <a:prstGeom prst="dodecagon">
            <a:avLst/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3"/>
          <p:cNvSpPr/>
          <p:nvPr/>
        </p:nvSpPr>
        <p:spPr>
          <a:xfrm>
            <a:off x="2235200" y="2197100"/>
            <a:ext cx="45719" cy="1769090"/>
          </a:xfrm>
          <a:prstGeom prst="rightBracket">
            <a:avLst>
              <a:gd name="adj" fmla="val 8333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3"/>
          <p:cNvSpPr/>
          <p:nvPr/>
        </p:nvSpPr>
        <p:spPr>
          <a:xfrm>
            <a:off x="2280919" y="1412120"/>
            <a:ext cx="4824612" cy="175379"/>
          </a:xfrm>
          <a:prstGeom prst="bevel">
            <a:avLst>
              <a:gd name="adj" fmla="val 12500"/>
            </a:avLst>
          </a:prstGeom>
          <a:gradFill>
            <a:gsLst>
              <a:gs pos="0">
                <a:srgbClr val="3E7FCD"/>
              </a:gs>
              <a:gs pos="100000">
                <a:srgbClr val="96C0FF"/>
              </a:gs>
            </a:gsLst>
            <a:lin ang="16200000" scaled="0"/>
          </a:gra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Wall Storage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3"/>
          <p:cNvSpPr txBox="1"/>
          <p:nvPr/>
        </p:nvSpPr>
        <p:spPr>
          <a:xfrm rot="-5400000">
            <a:off x="7621043" y="1726458"/>
            <a:ext cx="63350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Driver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3"/>
          <p:cNvSpPr txBox="1"/>
          <p:nvPr/>
        </p:nvSpPr>
        <p:spPr>
          <a:xfrm rot="5400000">
            <a:off x="7544150" y="4025142"/>
            <a:ext cx="81716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Stairwell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3"/>
          <p:cNvSpPr/>
          <p:nvPr/>
        </p:nvSpPr>
        <p:spPr>
          <a:xfrm>
            <a:off x="2280919" y="2882900"/>
            <a:ext cx="688822" cy="1668542"/>
          </a:xfrm>
          <a:prstGeom prst="bevel">
            <a:avLst>
              <a:gd name="adj" fmla="val 12500"/>
            </a:avLst>
          </a:prstGeom>
          <a:gradFill>
            <a:gsLst>
              <a:gs pos="0">
                <a:srgbClr val="FFBB82"/>
              </a:gs>
              <a:gs pos="35000">
                <a:srgbClr val="FFCFA8"/>
              </a:gs>
              <a:gs pos="100000">
                <a:srgbClr val="FFEBD9"/>
              </a:gs>
            </a:gsLst>
            <a:lin ang="16200000" scaled="0"/>
          </a:gradFill>
          <a:ln w="9525" cap="flat" cmpd="sng">
            <a:solidFill>
              <a:srgbClr val="F591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3"/>
          <p:cNvSpPr txBox="1"/>
          <p:nvPr/>
        </p:nvSpPr>
        <p:spPr>
          <a:xfrm rot="-5400000">
            <a:off x="1943986" y="3544232"/>
            <a:ext cx="130220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Lending Library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3"/>
          <p:cNvSpPr/>
          <p:nvPr/>
        </p:nvSpPr>
        <p:spPr>
          <a:xfrm>
            <a:off x="2969741" y="4076700"/>
            <a:ext cx="4231159" cy="474742"/>
          </a:xfrm>
          <a:prstGeom prst="bevel">
            <a:avLst>
              <a:gd name="adj" fmla="val 12500"/>
            </a:avLst>
          </a:prstGeom>
          <a:gradFill>
            <a:gsLst>
              <a:gs pos="0">
                <a:schemeClr val="dk1"/>
              </a:gs>
              <a:gs pos="100000">
                <a:srgbClr val="BABABA"/>
              </a:gs>
            </a:gsLst>
            <a:lin ang="16200000" scaled="0"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3"/>
          <p:cNvSpPr txBox="1"/>
          <p:nvPr/>
        </p:nvSpPr>
        <p:spPr>
          <a:xfrm rot="-5400000">
            <a:off x="7054850" y="3977185"/>
            <a:ext cx="865905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Info Desk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23"/>
          <p:cNvSpPr txBox="1"/>
          <p:nvPr/>
        </p:nvSpPr>
        <p:spPr>
          <a:xfrm>
            <a:off x="3531716" y="4076700"/>
            <a:ext cx="280875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Chalkboard/Centers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3"/>
          <p:cNvSpPr txBox="1"/>
          <p:nvPr/>
        </p:nvSpPr>
        <p:spPr>
          <a:xfrm rot="-5400000">
            <a:off x="885440" y="2486507"/>
            <a:ext cx="1552223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Food Pantry Items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Toiletries Items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Supplies &amp; Materials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Art/Music Activities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STEM Centers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3"/>
          <p:cNvSpPr/>
          <p:nvPr/>
        </p:nvSpPr>
        <p:spPr>
          <a:xfrm>
            <a:off x="1081072" y="4612521"/>
            <a:ext cx="7224728" cy="251579"/>
          </a:xfrm>
          <a:prstGeom prst="flowChartMagneticDrum">
            <a:avLst/>
          </a:prstGeom>
          <a:gradFill>
            <a:gsLst>
              <a:gs pos="0">
                <a:srgbClr val="D13F3B"/>
              </a:gs>
              <a:gs pos="100000">
                <a:srgbClr val="FF9995"/>
              </a:gs>
            </a:gsLst>
            <a:lin ang="162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3"/>
          <p:cNvSpPr/>
          <p:nvPr/>
        </p:nvSpPr>
        <p:spPr>
          <a:xfrm>
            <a:off x="3308350" y="3066033"/>
            <a:ext cx="914400" cy="911488"/>
          </a:xfrm>
          <a:prstGeom prst="plaque">
            <a:avLst>
              <a:gd name="adj" fmla="val 16667"/>
            </a:avLst>
          </a:prstGeom>
          <a:solidFill>
            <a:schemeClr val="accent5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3"/>
          <p:cNvSpPr/>
          <p:nvPr/>
        </p:nvSpPr>
        <p:spPr>
          <a:xfrm>
            <a:off x="4473575" y="3066033"/>
            <a:ext cx="914400" cy="914400"/>
          </a:xfrm>
          <a:prstGeom prst="plaque">
            <a:avLst>
              <a:gd name="adj" fmla="val 16667"/>
            </a:avLst>
          </a:prstGeom>
          <a:solidFill>
            <a:schemeClr val="accent5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3"/>
          <p:cNvSpPr/>
          <p:nvPr/>
        </p:nvSpPr>
        <p:spPr>
          <a:xfrm>
            <a:off x="5591175" y="3063121"/>
            <a:ext cx="914400" cy="914400"/>
          </a:xfrm>
          <a:prstGeom prst="plaque">
            <a:avLst>
              <a:gd name="adj" fmla="val 16667"/>
            </a:avLst>
          </a:prstGeom>
          <a:solidFill>
            <a:schemeClr val="accent5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40624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980450"/>
            <a:ext cx="4300425" cy="572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6"/>
          <p:cNvSpPr txBox="1"/>
          <p:nvPr/>
        </p:nvSpPr>
        <p:spPr>
          <a:xfrm>
            <a:off x="0" y="228600"/>
            <a:ext cx="9144000" cy="8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FY 2018 Learning Beyond the Classroom distributed 911 bags of food.</a:t>
            </a:r>
            <a:endParaRPr/>
          </a:p>
        </p:txBody>
      </p:sp>
      <p:pic>
        <p:nvPicPr>
          <p:cNvPr id="211" name="Google Shape;2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6225" y="980450"/>
            <a:ext cx="3807159" cy="572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7"/>
          <p:cNvSpPr txBox="1"/>
          <p:nvPr/>
        </p:nvSpPr>
        <p:spPr>
          <a:xfrm>
            <a:off x="0" y="0"/>
            <a:ext cx="9144000" cy="67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Local Management Board,</a:t>
            </a:r>
            <a:endParaRPr sz="4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</a:t>
            </a:r>
            <a:endParaRPr sz="4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your continued support!</a:t>
            </a:r>
            <a:endParaRPr sz="4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LBTC Staff</a:t>
            </a:r>
            <a:endParaRPr sz="4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/>
          <p:nvPr/>
        </p:nvSpPr>
        <p:spPr>
          <a:xfrm>
            <a:off x="241300" y="475734"/>
            <a:ext cx="8801100" cy="581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GCPS’s Annual Evaluation on 12 Components in the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Judy Center Grant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we doing to improve the level and intensity of outreach programs in our Judy Center Grant that will address the 0-5 population of children and families not involved in an early learning program?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AutoNum type="arabicPeriod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enhancements have we made in our Judy Center for providing effective early intervention services to children in our communities?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Goal:</a:t>
            </a: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increase the level of school readiness for families that have children 0-5 year old population that are not enrolled in an early learning program in each school district throughout the county.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/>
          <p:nvPr/>
        </p:nvSpPr>
        <p:spPr>
          <a:xfrm>
            <a:off x="193720" y="452220"/>
            <a:ext cx="5483180" cy="5693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Local Management Board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STRATEGIC GOALS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Goal # 1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Reduce the impact of incarceration on children, families, and communities; </a:t>
            </a:r>
            <a:endParaRPr/>
          </a:p>
          <a:p>
            <a:pPr marL="22860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</a:pP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Goal # 2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Improve outcome of disconnected/opportunity youth.</a:t>
            </a:r>
            <a:endParaRPr/>
          </a:p>
          <a:p>
            <a:pPr marL="22860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</a:pP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Goal # 3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Reduce childhood hunger.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Goal # 4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Reduce the number of incidences of childhood homelessness.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4518710" y="1610410"/>
            <a:ext cx="5567580" cy="32512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/>
          <p:nvPr/>
        </p:nvSpPr>
        <p:spPr>
          <a:xfrm>
            <a:off x="92120" y="6131580"/>
            <a:ext cx="9051880" cy="384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 monetary contribution of $18,000 from Garrett County’s Local Management Board </a:t>
            </a:r>
            <a:endParaRPr sz="19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/>
          <p:nvPr/>
        </p:nvSpPr>
        <p:spPr>
          <a:xfrm>
            <a:off x="236837" y="196050"/>
            <a:ext cx="8627763" cy="5989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Mobile Community Outreach Education Center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Goals: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 school readiness with families that have children in the 0-5 year old population in 10 geographical areas throughout Garrett  County. [</a:t>
            </a:r>
            <a:r>
              <a:rPr lang="en-US" sz="2400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rPr>
              <a:t>Judy Center Grant Goals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 fine arts programs and experiences for the 0-5 year old programs [</a:t>
            </a:r>
            <a:r>
              <a:rPr lang="en-US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Supported by Samantha Funding the Arts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endParaRPr/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 feeding programs [</a:t>
            </a:r>
            <a:r>
              <a:rPr lang="en-US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Food Pantry, Nutritional Education, and distribute toiletries items to families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 for children throughout Garrett County to reduce childhood hunger.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/>
          <p:nvPr/>
        </p:nvSpPr>
        <p:spPr>
          <a:xfrm>
            <a:off x="354772" y="1214925"/>
            <a:ext cx="7531100" cy="4339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Target Population: 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outreach, lessons, and activities will be targeted toward a diverse population.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❖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Individuals/families (ages 16-24) with children ages 0-4; families with minor children, that may have or have had a parent/guardian incarcerated or those under criminal justice supervision. [</a:t>
            </a:r>
            <a:r>
              <a:rPr lang="en-US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This targeted population should be met by focusing on the school readiness goals within this initiative.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7"/>
          <p:cNvSpPr/>
          <p:nvPr/>
        </p:nvSpPr>
        <p:spPr>
          <a:xfrm>
            <a:off x="557972" y="374382"/>
            <a:ext cx="804248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Mobile Community Outreach Education Center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/>
        </p:nvSpPr>
        <p:spPr>
          <a:xfrm>
            <a:off x="0" y="0"/>
            <a:ext cx="9144000" cy="8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Families by Creating Pathway Plans</a:t>
            </a:r>
            <a:endParaRPr/>
          </a:p>
        </p:txBody>
      </p:sp>
      <p:pic>
        <p:nvPicPr>
          <p:cNvPr id="115" name="Google Shape;11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585600"/>
            <a:ext cx="6933900" cy="583429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 txBox="1"/>
          <p:nvPr/>
        </p:nvSpPr>
        <p:spPr>
          <a:xfrm>
            <a:off x="48900" y="5825950"/>
            <a:ext cx="9046200" cy="10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9" descr="http://midatlantic.rootsweb.ancestry.com/MD/garrett/garrettmap2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700" y="908092"/>
            <a:ext cx="8661400" cy="5727700"/>
          </a:xfrm>
          <a:prstGeom prst="rect">
            <a:avLst/>
          </a:prstGeom>
          <a:noFill/>
          <a:ln w="228600" cap="sq" cmpd="thickThin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pic>
      <p:sp>
        <p:nvSpPr>
          <p:cNvPr id="122" name="Google Shape;122;p19"/>
          <p:cNvSpPr txBox="1"/>
          <p:nvPr/>
        </p:nvSpPr>
        <p:spPr>
          <a:xfrm>
            <a:off x="170534" y="148272"/>
            <a:ext cx="8973466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Garrett County: Potential Mobile Community Outreach Education Center Locations 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9"/>
          <p:cNvSpPr/>
          <p:nvPr/>
        </p:nvSpPr>
        <p:spPr>
          <a:xfrm>
            <a:off x="847562" y="5239861"/>
            <a:ext cx="984224" cy="307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 House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9"/>
          <p:cNvSpPr/>
          <p:nvPr/>
        </p:nvSpPr>
        <p:spPr>
          <a:xfrm>
            <a:off x="7463571" y="1092758"/>
            <a:ext cx="613344" cy="30777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Finzel 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9"/>
          <p:cNvSpPr/>
          <p:nvPr/>
        </p:nvSpPr>
        <p:spPr>
          <a:xfrm>
            <a:off x="1282700" y="1079127"/>
            <a:ext cx="1454407" cy="30777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Friendsville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9"/>
          <p:cNvSpPr/>
          <p:nvPr/>
        </p:nvSpPr>
        <p:spPr>
          <a:xfrm>
            <a:off x="4370754" y="1092758"/>
            <a:ext cx="992579" cy="307777"/>
          </a:xfrm>
          <a:prstGeom prst="rect">
            <a:avLst/>
          </a:prstGeom>
          <a:solidFill>
            <a:srgbClr val="4F81BD"/>
          </a:solidFill>
          <a:ln w="9525" cap="flat" cmpd="sng">
            <a:solidFill>
              <a:srgbClr val="4F81B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Grantsville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9"/>
          <p:cNvSpPr/>
          <p:nvPr/>
        </p:nvSpPr>
        <p:spPr>
          <a:xfrm>
            <a:off x="3012359" y="2903444"/>
            <a:ext cx="2028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9"/>
          <p:cNvSpPr txBox="1"/>
          <p:nvPr/>
        </p:nvSpPr>
        <p:spPr>
          <a:xfrm>
            <a:off x="5376026" y="3282643"/>
            <a:ext cx="1149148" cy="30777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Bloomington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9"/>
          <p:cNvSpPr/>
          <p:nvPr/>
        </p:nvSpPr>
        <p:spPr>
          <a:xfrm>
            <a:off x="1169261" y="4163501"/>
            <a:ext cx="662524" cy="30777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Crellin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9"/>
          <p:cNvSpPr/>
          <p:nvPr/>
        </p:nvSpPr>
        <p:spPr>
          <a:xfrm>
            <a:off x="3012359" y="3821647"/>
            <a:ext cx="1160281" cy="30777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Mt Lake Park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9"/>
          <p:cNvSpPr/>
          <p:nvPr/>
        </p:nvSpPr>
        <p:spPr>
          <a:xfrm>
            <a:off x="2882879" y="4163501"/>
            <a:ext cx="922799" cy="30777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Loch Lynn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9"/>
          <p:cNvSpPr/>
          <p:nvPr/>
        </p:nvSpPr>
        <p:spPr>
          <a:xfrm>
            <a:off x="3012359" y="1952202"/>
            <a:ext cx="865554" cy="30777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McHenry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9"/>
          <p:cNvSpPr/>
          <p:nvPr/>
        </p:nvSpPr>
        <p:spPr>
          <a:xfrm>
            <a:off x="4333230" y="4517753"/>
            <a:ext cx="893081" cy="30777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Kitzmiller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9"/>
          <p:cNvSpPr txBox="1"/>
          <p:nvPr/>
        </p:nvSpPr>
        <p:spPr>
          <a:xfrm>
            <a:off x="5768321" y="5836166"/>
            <a:ext cx="261697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sites are examples 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/>
          <p:nvPr/>
        </p:nvSpPr>
        <p:spPr>
          <a:xfrm>
            <a:off x="368301" y="277368"/>
            <a:ext cx="8470901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Mobile Community Outreach Education Center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Monthly Schedule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20"/>
          <p:cNvSpPr/>
          <p:nvPr/>
        </p:nvSpPr>
        <p:spPr>
          <a:xfrm>
            <a:off x="368300" y="1316114"/>
            <a:ext cx="7416800" cy="600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Staff Schedule: Third week of each month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41" name="Google Shape;141;p20"/>
          <p:cNvGraphicFramePr/>
          <p:nvPr/>
        </p:nvGraphicFramePr>
        <p:xfrm>
          <a:off x="368300" y="2231599"/>
          <a:ext cx="8470925" cy="3714550"/>
        </p:xfrm>
        <a:graphic>
          <a:graphicData uri="http://schemas.openxmlformats.org/drawingml/2006/table">
            <a:tbl>
              <a:tblPr firstRow="1" bandRow="1">
                <a:noFill/>
                <a:tableStyleId>{76756231-8F77-4527-ABFB-0CF1012348B9}</a:tableStyleId>
              </a:tblPr>
              <a:tblGrid>
                <a:gridCol w="1093450"/>
                <a:gridCol w="1567700"/>
                <a:gridCol w="1422800"/>
                <a:gridCol w="1563325"/>
                <a:gridCol w="1411825"/>
                <a:gridCol w="1411825"/>
              </a:tblGrid>
              <a:tr h="6731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000000"/>
                          </a:solidFill>
                        </a:rPr>
                        <a:t>Monday</a:t>
                      </a:r>
                      <a:endParaRPr sz="20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000000"/>
                          </a:solidFill>
                        </a:rPr>
                        <a:t>Tuesday</a:t>
                      </a:r>
                      <a:endParaRPr sz="20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000000"/>
                          </a:solidFill>
                        </a:rPr>
                        <a:t>Wednesday</a:t>
                      </a:r>
                      <a:endParaRPr sz="20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000000"/>
                          </a:solidFill>
                        </a:rPr>
                        <a:t>Thursday</a:t>
                      </a:r>
                      <a:endParaRPr sz="20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000000"/>
                          </a:solidFill>
                        </a:rPr>
                        <a:t>Friday</a:t>
                      </a:r>
                      <a:endParaRPr sz="2000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/>
                </a:tc>
              </a:tr>
              <a:tr h="8925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/>
                        <a:t>Location</a:t>
                      </a:r>
                      <a:endParaRPr sz="2000" b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Friendsville</a:t>
                      </a:r>
                      <a:endParaRPr sz="2000" b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Grantsville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Bloomington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Oakland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Swan Meadown</a:t>
                      </a:r>
                      <a:endParaRPr sz="2000"/>
                    </a:p>
                  </a:txBody>
                  <a:tcPr marL="91450" marR="91450" marT="45725" marB="45725"/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Calibri"/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</a:rPr>
                        <a:t>Accident</a:t>
                      </a:r>
                      <a:endParaRPr sz="20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Finzel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Kitzmiller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Loch Lynn</a:t>
                      </a:r>
                      <a:endParaRPr sz="20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Crellin</a:t>
                      </a:r>
                      <a:endParaRPr sz="2000"/>
                    </a:p>
                  </a:txBody>
                  <a:tcPr marL="91450" marR="91450" marT="45725" marB="45725"/>
                </a:tc>
              </a:tr>
              <a:tr h="9887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/>
                        <a:t>Staff</a:t>
                      </a:r>
                      <a:endParaRPr sz="2000" b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/>
                        <a:t>Northern End Judy Center Staff</a:t>
                      </a:r>
                      <a:endParaRPr sz="2000" b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Northern End Judy Center Staff</a:t>
                      </a:r>
                      <a:endParaRPr sz="2000" b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/>
                        <a:t>Alternate 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/>
                        <a:t>NE &amp; SE</a:t>
                      </a:r>
                      <a:endParaRPr sz="2000" b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Southern End Judy Center Staff</a:t>
                      </a:r>
                      <a:endParaRPr sz="2000" b="1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Calibri"/>
                        <a:buNone/>
                      </a:pPr>
                      <a:r>
                        <a:rPr lang="en-US" sz="2000" b="1"/>
                        <a:t>Southern End Judy Center Staff</a:t>
                      </a:r>
                      <a:endParaRPr sz="2000" b="1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762000"/>
            <a:ext cx="8874475" cy="502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On-screen Show (4:3)</PresentationFormat>
  <Paragraphs>135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Sanders</dc:creator>
  <cp:lastModifiedBy>Julie Sanders</cp:lastModifiedBy>
  <cp:revision>1</cp:revision>
  <dcterms:modified xsi:type="dcterms:W3CDTF">2019-07-22T15:56:15Z</dcterms:modified>
</cp:coreProperties>
</file>