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</p:sldIdLst>
  <p:sldSz cy="6858000" cx="12192000"/>
  <p:notesSz cx="13716000" cy="24384000"/>
  <p:embeddedFontLst>
    <p:embeddedFont>
      <p:font typeface="EB Garamond"/>
      <p:regular r:id="rId16"/>
      <p:bold r:id="rId17"/>
      <p:italic r:id="rId18"/>
      <p:boldItalic r:id="rId19"/>
    </p:embeddedFont>
    <p:embeddedFont>
      <p:font typeface="Arial Black"/>
      <p:regular r:id="rId2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>
          <p15:clr>
            <a:srgbClr val="A4A3A4"/>
          </p15:clr>
        </p15:guide>
        <p15:guide id="2" pos="456">
          <p15:clr>
            <a:srgbClr val="A4A3A4"/>
          </p15:clr>
        </p15:guide>
        <p15:guide id="3" orient="horz" pos="2616">
          <p15:clr>
            <a:srgbClr val="A4A3A4"/>
          </p15:clr>
        </p15:guide>
        <p15:guide id="4" orient="horz" pos="3264">
          <p15:clr>
            <a:srgbClr val="A4A3A4"/>
          </p15:clr>
        </p15:guide>
        <p15:guide id="5" pos="6912">
          <p15:clr>
            <a:srgbClr val="A4A3A4"/>
          </p15:clr>
        </p15:guide>
        <p15:guide id="6" orient="horz" pos="2136">
          <p15:clr>
            <a:srgbClr val="A4A3A4"/>
          </p15:clr>
        </p15:guide>
        <p15:guide id="7" orient="horz" pos="4008">
          <p15:clr>
            <a:srgbClr val="A4A3A4"/>
          </p15:clr>
        </p15:guide>
        <p15:guide id="8" orient="horz" pos="1152">
          <p15:clr>
            <a:srgbClr val="A4A3A4"/>
          </p15:clr>
        </p15:guide>
        <p15:guide id="9" orient="horz" pos="2352">
          <p15:clr>
            <a:srgbClr val="A4A3A4"/>
          </p15:clr>
        </p15:guide>
        <p15:guide id="10" orient="horz" pos="1512">
          <p15:clr>
            <a:srgbClr val="A4A3A4"/>
          </p15:clr>
        </p15:guide>
        <p15:guide id="11" pos="7680">
          <p15:clr>
            <a:srgbClr val="A4A3A4"/>
          </p15:clr>
        </p15:guide>
        <p15:guide id="12" pos="6696">
          <p15:clr>
            <a:srgbClr val="A4A3A4"/>
          </p15:clr>
        </p15:guide>
        <p15:guide id="13" pos="1008">
          <p15:clr>
            <a:srgbClr val="A4A3A4"/>
          </p15:clr>
        </p15:guide>
        <p15:guide id="14" pos="1584">
          <p15:clr>
            <a:srgbClr val="A4A3A4"/>
          </p15:clr>
        </p15:guide>
        <p15:guide id="15" pos="2136">
          <p15:clr>
            <a:srgbClr val="A4A3A4"/>
          </p15:clr>
        </p15:guide>
        <p15:guide id="16" pos="2760">
          <p15:clr>
            <a:srgbClr val="A4A3A4"/>
          </p15:clr>
        </p15:guide>
        <p15:guide id="17" pos="3288">
          <p15:clr>
            <a:srgbClr val="A4A3A4"/>
          </p15:clr>
        </p15:guide>
        <p15:guide id="18" pos="4032">
          <p15:clr>
            <a:srgbClr val="A4A3A4"/>
          </p15:clr>
        </p15:guide>
        <p15:guide id="19" pos="4392">
          <p15:clr>
            <a:srgbClr val="A4A3A4"/>
          </p15:clr>
        </p15:guide>
        <p15:guide id="20" pos="4944">
          <p15:clr>
            <a:srgbClr val="A4A3A4"/>
          </p15:clr>
        </p15:guide>
        <p15:guide id="21" pos="5544">
          <p15:clr>
            <a:srgbClr val="A4A3A4"/>
          </p15:clr>
        </p15:guide>
        <p15:guide id="22" pos="6072">
          <p15:clr>
            <a:srgbClr val="A4A3A4"/>
          </p15:clr>
        </p15:guide>
        <p15:guide id="23" orient="horz" pos="2448">
          <p15:clr>
            <a:srgbClr val="A4A3A4"/>
          </p15:clr>
        </p15:guide>
        <p15:guide id="24" orient="horz" pos="960">
          <p15:clr>
            <a:srgbClr val="A4A3A4"/>
          </p15:clr>
        </p15:guide>
        <p15:guide id="25" pos="5256">
          <p15:clr>
            <a:srgbClr val="A4A3A4"/>
          </p15:clr>
        </p15:guide>
        <p15:guide id="26" pos="7261">
          <p15:clr>
            <a:srgbClr val="A4A3A4"/>
          </p15:clr>
        </p15:guide>
      </p15:sldGuideLst>
    </p:ext>
    <p:ext uri="GoogleSlidesCustomDataVersion2">
      <go:slidesCustomData xmlns:go="http://customooxmlschemas.google.com/" r:id="rId21" roundtripDataSignature="AMtx7mjiTGkyMDjcRzkmmU70RHhw1+f19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DF36EF45-F717-4C87-8655-4DBB8350ED7B}">
  <a:tblStyle styleId="{DF36EF45-F717-4C87-8655-4DBB8350ED7B}" styleName="Table_0">
    <a:wholeTbl>
      <a:tcTxStyle b="off" i="off">
        <a:font>
          <a:latin typeface="Sabon Next LT"/>
          <a:ea typeface="Sabon Next LT"/>
          <a:cs typeface="Sabon Next LT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DF6F6"/>
          </a:solidFill>
        </a:fill>
      </a:tcStyle>
    </a:wholeTbl>
    <a:band1H>
      <a:tcTxStyle b="off" i="off"/>
      <a:tcStyle>
        <a:fill>
          <a:solidFill>
            <a:srgbClr val="FBEDED"/>
          </a:solidFill>
        </a:fill>
      </a:tcStyle>
    </a:band1H>
    <a:band2H>
      <a:tcTxStyle b="off" i="off"/>
    </a:band2H>
    <a:band1V>
      <a:tcTxStyle b="off" i="off"/>
      <a:tcStyle>
        <a:fill>
          <a:solidFill>
            <a:srgbClr val="FBEDED"/>
          </a:solidFill>
        </a:fill>
      </a:tcStyle>
    </a:band1V>
    <a:band2V>
      <a:tcTxStyle b="off" i="off"/>
    </a:band2V>
    <a:lastCol>
      <a:tcTxStyle b="on" i="off">
        <a:font>
          <a:latin typeface="Sabon Next LT"/>
          <a:ea typeface="Sabon Next LT"/>
          <a:cs typeface="Sabon Next LT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Sabon Next LT"/>
          <a:ea typeface="Sabon Next LT"/>
          <a:cs typeface="Sabon Next LT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Sabon Next LT"/>
          <a:ea typeface="Sabon Next LT"/>
          <a:cs typeface="Sabon Next LT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 b="off" i="off"/>
    </a:seCell>
    <a:swCell>
      <a:tcTxStyle b="off" i="off"/>
    </a:swCell>
    <a:firstRow>
      <a:tcTxStyle b="on" i="off">
        <a:font>
          <a:latin typeface="Sabon Next LT"/>
          <a:ea typeface="Sabon Next LT"/>
          <a:cs typeface="Sabon Next LT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 b="off" i="off"/>
    </a:neCell>
    <a:nwCell>
      <a:tcTxStyle b="off" i="off"/>
    </a:nwCell>
  </a:tblStyle>
  <a:tblStyle styleId="{FA1D1EBB-9799-494C-99D9-7E1328D87DA4}" styleName="Table_1">
    <a:wholeTbl>
      <a:tcTxStyle b="off" i="off">
        <a:font>
          <a:latin typeface="Arial"/>
          <a:ea typeface="Arial"/>
          <a:cs typeface="Arial"/>
        </a:font>
        <a:srgbClr val="000000"/>
      </a:tcTxStyle>
    </a:wholeTbl>
    <a:band1H>
      <a:tcTxStyle b="off" i="off"/>
    </a:band1H>
    <a:band2H>
      <a:tcTxStyle b="off" i="off"/>
    </a:band2H>
    <a:band1V>
      <a:tcTxStyle b="off" i="off"/>
    </a:band1V>
    <a:band2V>
      <a:tcTxStyle b="off" i="off"/>
    </a:band2V>
    <a:lastCol>
      <a:tcTxStyle b="off" i="off"/>
    </a:lastCol>
    <a:firstCol>
      <a:tcTxStyle b="off" i="off"/>
    </a:firstCol>
    <a:lastRow>
      <a:tcTxStyle b="off" i="off"/>
    </a:lastRow>
    <a:seCell>
      <a:tcTxStyle b="off" i="off"/>
    </a:seCell>
    <a:swCell>
      <a:tcTxStyle b="off" i="off"/>
    </a:swCell>
    <a:firstRow>
      <a:tcTxStyle b="off" i="off"/>
    </a:firstRow>
    <a:neCell>
      <a:tcTxStyle b="off" i="off"/>
    </a:neCell>
    <a:nwCell>
      <a:tcTxStyle b="off" i="off"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/>
        <p:guide pos="456"/>
        <p:guide pos="2616" orient="horz"/>
        <p:guide pos="3264" orient="horz"/>
        <p:guide pos="6912"/>
        <p:guide pos="2136" orient="horz"/>
        <p:guide pos="4008" orient="horz"/>
        <p:guide pos="1152" orient="horz"/>
        <p:guide pos="2352" orient="horz"/>
        <p:guide pos="1512" orient="horz"/>
        <p:guide pos="7680"/>
        <p:guide pos="6696"/>
        <p:guide pos="1008"/>
        <p:guide pos="1584"/>
        <p:guide pos="2136"/>
        <p:guide pos="2760"/>
        <p:guide pos="3288"/>
        <p:guide pos="4032"/>
        <p:guide pos="4392"/>
        <p:guide pos="4944"/>
        <p:guide pos="5544"/>
        <p:guide pos="6072"/>
        <p:guide pos="2448" orient="horz"/>
        <p:guide pos="960" orient="horz"/>
        <p:guide pos="5256"/>
        <p:guide pos="7261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ArialBlack-regular.fntdata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21" Type="http://customschemas.google.com/relationships/presentationmetadata" Target="meta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font" Target="fonts/EBGaramond-bold.fntdata"/><Relationship Id="rId16" Type="http://schemas.openxmlformats.org/officeDocument/2006/relationships/font" Target="fonts/EBGaramond-regular.fntdata"/><Relationship Id="rId5" Type="http://schemas.openxmlformats.org/officeDocument/2006/relationships/slideMaster" Target="slideMasters/slideMaster1.xml"/><Relationship Id="rId19" Type="http://schemas.openxmlformats.org/officeDocument/2006/relationships/font" Target="fonts/EBGaramond-boldItalic.fntdata"/><Relationship Id="rId6" Type="http://schemas.openxmlformats.org/officeDocument/2006/relationships/notesMaster" Target="notesMasters/notesMaster1.xml"/><Relationship Id="rId18" Type="http://schemas.openxmlformats.org/officeDocument/2006/relationships/font" Target="fonts/EBGaramond-italic.fntdata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286450" y="1828800"/>
            <a:ext cx="9144450" cy="9144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1371600" y="11582400"/>
            <a:ext cx="10972800" cy="1097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1:notes"/>
          <p:cNvSpPr txBox="1"/>
          <p:nvPr>
            <p:ph idx="1" type="body"/>
          </p:nvPr>
        </p:nvSpPr>
        <p:spPr>
          <a:xfrm>
            <a:off x="1371600" y="11582400"/>
            <a:ext cx="10972800" cy="1097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lang="en-US" sz="1800"/>
              <a:t>ATTENDEES: </a:t>
            </a:r>
            <a:endParaRPr b="1" sz="18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lang="en-US" sz="1800"/>
              <a:t>Autumn Friend</a:t>
            </a:r>
            <a:r>
              <a:rPr lang="en-US" sz="1800"/>
              <a:t> - Host/Facilitator - CPEST Coordinator, CGHD), </a:t>
            </a:r>
            <a:r>
              <a:rPr b="1" lang="en-US" sz="1800"/>
              <a:t>Jennifer Lee-Steckman</a:t>
            </a:r>
            <a:r>
              <a:rPr lang="en-US" sz="1800"/>
              <a:t> - Facilitator, Cancer Coalition Chairperson (DON, GCHD), </a:t>
            </a:r>
            <a:r>
              <a:rPr b="1" lang="en-US" sz="1800"/>
              <a:t>Christy Bernard</a:t>
            </a:r>
            <a:r>
              <a:rPr lang="en-US" sz="1800"/>
              <a:t> (GRMC Cancer Center), </a:t>
            </a:r>
            <a:r>
              <a:rPr b="1" lang="en-US" sz="1800"/>
              <a:t>Sierra Hagy</a:t>
            </a:r>
            <a:r>
              <a:rPr lang="en-US" sz="1800"/>
              <a:t> (GRMC Cancer Center), </a:t>
            </a:r>
            <a:r>
              <a:rPr b="1" lang="en-US" sz="1800"/>
              <a:t>Grace Bolyard</a:t>
            </a:r>
            <a:r>
              <a:rPr lang="en-US" sz="1800"/>
              <a:t> (Hospice of Garrett County),</a:t>
            </a:r>
            <a:r>
              <a:rPr b="1" lang="en-US" sz="1800"/>
              <a:t> </a:t>
            </a:r>
            <a:r>
              <a:rPr b="1" lang="en-US" sz="1800"/>
              <a:t>Alisha Martin</a:t>
            </a:r>
            <a:r>
              <a:rPr lang="en-US" sz="1800"/>
              <a:t> (GCHD Tobacco Cessation Coordinator), </a:t>
            </a:r>
            <a:r>
              <a:rPr b="1" lang="en-US" sz="1800"/>
              <a:t>Jamie Spano</a:t>
            </a:r>
            <a:r>
              <a:rPr lang="en-US" sz="1800"/>
              <a:t> (HEO Outreach Worker), </a:t>
            </a:r>
            <a:r>
              <a:rPr b="1" lang="en-US" sz="1800"/>
              <a:t>John Corbin</a:t>
            </a:r>
            <a:r>
              <a:rPr lang="en-US" sz="1800"/>
              <a:t> (GCHD Health Equity/Minority Health Coordinator), </a:t>
            </a:r>
            <a:r>
              <a:rPr b="1" lang="en-US" sz="1800"/>
              <a:t>Maria Frantz </a:t>
            </a:r>
            <a:r>
              <a:rPr lang="en-US" sz="1800"/>
              <a:t>(Mountain Laurel Medical Center)</a:t>
            </a:r>
            <a:endParaRPr sz="1800"/>
          </a:p>
        </p:txBody>
      </p:sp>
      <p:sp>
        <p:nvSpPr>
          <p:cNvPr id="234" name="Google Shape;234;p1:notes"/>
          <p:cNvSpPr/>
          <p:nvPr>
            <p:ph idx="2" type="sldImg"/>
          </p:nvPr>
        </p:nvSpPr>
        <p:spPr>
          <a:xfrm>
            <a:off x="2286450" y="1828800"/>
            <a:ext cx="9144450" cy="9144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2:notes"/>
          <p:cNvSpPr txBox="1"/>
          <p:nvPr>
            <p:ph idx="1" type="body"/>
          </p:nvPr>
        </p:nvSpPr>
        <p:spPr>
          <a:xfrm>
            <a:off x="1371600" y="11582400"/>
            <a:ext cx="10972800" cy="1097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40" name="Google Shape;240;p2:notes"/>
          <p:cNvSpPr/>
          <p:nvPr>
            <p:ph idx="2" type="sldImg"/>
          </p:nvPr>
        </p:nvSpPr>
        <p:spPr>
          <a:xfrm>
            <a:off x="2286450" y="1828800"/>
            <a:ext cx="9144450" cy="9144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3:notes"/>
          <p:cNvSpPr txBox="1"/>
          <p:nvPr>
            <p:ph idx="1" type="body"/>
          </p:nvPr>
        </p:nvSpPr>
        <p:spPr>
          <a:xfrm>
            <a:off x="1371600" y="11582400"/>
            <a:ext cx="10972800" cy="1097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1400"/>
              <a:t>Fiscal updates are not yet available. Fiscal </a:t>
            </a:r>
            <a:r>
              <a:rPr lang="en-US" sz="1400"/>
              <a:t>accounting</a:t>
            </a:r>
            <a:r>
              <a:rPr lang="en-US" sz="1400"/>
              <a:t> </a:t>
            </a:r>
            <a:r>
              <a:rPr lang="en-US" sz="1400"/>
              <a:t>specialist, Jennifer Hare, is now Interim Health Officer for GCHD and she is currently trying to juggle two jobs. </a:t>
            </a:r>
            <a:endParaRPr sz="14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400"/>
          </a:p>
        </p:txBody>
      </p:sp>
      <p:sp>
        <p:nvSpPr>
          <p:cNvPr id="246" name="Google Shape;246;p3:notes"/>
          <p:cNvSpPr/>
          <p:nvPr>
            <p:ph idx="2" type="sldImg"/>
          </p:nvPr>
        </p:nvSpPr>
        <p:spPr>
          <a:xfrm>
            <a:off x="2286450" y="1828800"/>
            <a:ext cx="9144450" cy="9144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4:notes"/>
          <p:cNvSpPr txBox="1"/>
          <p:nvPr>
            <p:ph idx="1" type="body"/>
          </p:nvPr>
        </p:nvSpPr>
        <p:spPr>
          <a:xfrm>
            <a:off x="1371600" y="11582400"/>
            <a:ext cx="10972800" cy="1097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numbers listed are</a:t>
            </a:r>
            <a:r>
              <a:rPr b="1" lang="en-US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b="1" lang="en-US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total</a:t>
            </a:r>
            <a:r>
              <a:rPr b="1" lang="en-US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numbers to date.</a:t>
            </a:r>
            <a:r>
              <a:rPr lang="en-US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For example: the total number of new individuals by the end of July was 5, the total number by the end of August was 8, meaning 3 more new people were enrolled. </a:t>
            </a:r>
            <a:endParaRPr sz="1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21 individuals are currently scheduled for colonoscopy through February. </a:t>
            </a:r>
            <a:endParaRPr sz="1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14 individuals are pending scheduling for either pre-screening or colonoscopy. </a:t>
            </a:r>
            <a:endParaRPr sz="1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53" name="Google Shape;253;p4:notes"/>
          <p:cNvSpPr/>
          <p:nvPr>
            <p:ph idx="2" type="sldImg"/>
          </p:nvPr>
        </p:nvSpPr>
        <p:spPr>
          <a:xfrm>
            <a:off x="2286450" y="1828800"/>
            <a:ext cx="9144450" cy="9144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g2c1d33f2c7f_0_2:notes"/>
          <p:cNvSpPr/>
          <p:nvPr>
            <p:ph idx="2" type="sldImg"/>
          </p:nvPr>
        </p:nvSpPr>
        <p:spPr>
          <a:xfrm>
            <a:off x="2286450" y="1828800"/>
            <a:ext cx="9144600" cy="9144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0" name="Google Shape;260;g2c1d33f2c7f_0_2:notes"/>
          <p:cNvSpPr txBox="1"/>
          <p:nvPr>
            <p:ph idx="1" type="body"/>
          </p:nvPr>
        </p:nvSpPr>
        <p:spPr>
          <a:xfrm>
            <a:off x="1371600" y="11582400"/>
            <a:ext cx="10972800" cy="1097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800">
              <a:highlight>
                <a:srgbClr val="FFFF00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4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g2f63c8b4b5b_0_2:notes"/>
          <p:cNvSpPr/>
          <p:nvPr>
            <p:ph idx="2" type="sldImg"/>
          </p:nvPr>
        </p:nvSpPr>
        <p:spPr>
          <a:xfrm>
            <a:off x="2286450" y="1828800"/>
            <a:ext cx="9144600" cy="9144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8" name="Google Shape;268;g2f63c8b4b5b_0_2:notes"/>
          <p:cNvSpPr txBox="1"/>
          <p:nvPr>
            <p:ph idx="1" type="body"/>
          </p:nvPr>
        </p:nvSpPr>
        <p:spPr>
          <a:xfrm>
            <a:off x="1371600" y="11582400"/>
            <a:ext cx="10972800" cy="1097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800">
              <a:highlight>
                <a:srgbClr val="FFFF00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4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2fd7c81afd9_0_0:notes"/>
          <p:cNvSpPr/>
          <p:nvPr>
            <p:ph idx="2" type="sldImg"/>
          </p:nvPr>
        </p:nvSpPr>
        <p:spPr>
          <a:xfrm>
            <a:off x="2286450" y="1828800"/>
            <a:ext cx="9144600" cy="9144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6" name="Google Shape;276;g2fd7c81afd9_0_0:notes"/>
          <p:cNvSpPr txBox="1"/>
          <p:nvPr>
            <p:ph idx="1" type="body"/>
          </p:nvPr>
        </p:nvSpPr>
        <p:spPr>
          <a:xfrm>
            <a:off x="1371600" y="11582400"/>
            <a:ext cx="10972800" cy="1097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800">
              <a:highlight>
                <a:srgbClr val="FFFF00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4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g2f227a8c792_0_0:notes"/>
          <p:cNvSpPr/>
          <p:nvPr>
            <p:ph idx="2" type="sldImg"/>
          </p:nvPr>
        </p:nvSpPr>
        <p:spPr>
          <a:xfrm>
            <a:off x="2286450" y="1828800"/>
            <a:ext cx="9144600" cy="9144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4" name="Google Shape;284;g2f227a8c792_0_0:notes"/>
          <p:cNvSpPr txBox="1"/>
          <p:nvPr>
            <p:ph idx="1" type="body"/>
          </p:nvPr>
        </p:nvSpPr>
        <p:spPr>
          <a:xfrm>
            <a:off x="1371600" y="11582400"/>
            <a:ext cx="10972800" cy="1097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1800">
                <a:highlight>
                  <a:srgbClr val="FFFF00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PREVIOUS MEETINGS ACTION ITEMS: </a:t>
            </a:r>
            <a:endParaRPr sz="1800">
              <a:highlight>
                <a:srgbClr val="FFFF00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0" marL="457200" rtl="0" algn="l">
              <a:spcBef>
                <a:spcPts val="360"/>
              </a:spcBef>
              <a:spcAft>
                <a:spcPts val="0"/>
              </a:spcAft>
              <a:buClr>
                <a:srgbClr val="1F2C8F"/>
              </a:buClr>
              <a:buSzPts val="1600"/>
              <a:buChar char="•"/>
            </a:pPr>
            <a:r>
              <a:rPr lang="en-US" sz="1600">
                <a:solidFill>
                  <a:srgbClr val="1F2C8F"/>
                </a:solidFill>
                <a:latin typeface="EB Garamond"/>
                <a:ea typeface="EB Garamond"/>
                <a:cs typeface="EB Garamond"/>
                <a:sym typeface="EB Garamond"/>
              </a:rPr>
              <a:t>Autumn will update the FY25 grant to include planning and implementation of lung and prostate cancer screening – Process put on hold by MDH</a:t>
            </a:r>
            <a:endParaRPr sz="1600">
              <a:solidFill>
                <a:srgbClr val="1F2C8F"/>
              </a:solidFill>
              <a:latin typeface="EB Garamond"/>
              <a:ea typeface="EB Garamond"/>
              <a:cs typeface="EB Garamond"/>
              <a:sym typeface="EB Garamond"/>
            </a:endParaRPr>
          </a:p>
          <a:p>
            <a:pPr indent="-330200" lvl="0" marL="457200" rtl="0" algn="l">
              <a:spcBef>
                <a:spcPts val="360"/>
              </a:spcBef>
              <a:spcAft>
                <a:spcPts val="0"/>
              </a:spcAft>
              <a:buClr>
                <a:srgbClr val="1F2C8F"/>
              </a:buClr>
              <a:buSzPts val="1600"/>
              <a:buChar char="•"/>
            </a:pPr>
            <a:r>
              <a:rPr lang="en-US" sz="1600">
                <a:solidFill>
                  <a:srgbClr val="1F2C8F"/>
                </a:solidFill>
                <a:latin typeface="EB Garamond"/>
                <a:ea typeface="EB Garamond"/>
                <a:cs typeface="EB Garamond"/>
                <a:sym typeface="EB Garamond"/>
              </a:rPr>
              <a:t>Autumn will explore options for contracting with pulmonologists and other possible out-of-state providers for skin and colorectal cancer screening. - Completed</a:t>
            </a:r>
            <a:endParaRPr sz="1600">
              <a:solidFill>
                <a:srgbClr val="1F2C8F"/>
              </a:solidFill>
              <a:latin typeface="EB Garamond"/>
              <a:ea typeface="EB Garamond"/>
              <a:cs typeface="EB Garamond"/>
              <a:sym typeface="EB Garamond"/>
            </a:endParaRPr>
          </a:p>
          <a:p>
            <a:pPr indent="-330200" lvl="0" marL="457200" rtl="0" algn="l">
              <a:spcBef>
                <a:spcPts val="360"/>
              </a:spcBef>
              <a:spcAft>
                <a:spcPts val="0"/>
              </a:spcAft>
              <a:buClr>
                <a:srgbClr val="1F2C8F"/>
              </a:buClr>
              <a:buSzPts val="1600"/>
              <a:buChar char="•"/>
            </a:pPr>
            <a:r>
              <a:rPr lang="en-US" sz="1600">
                <a:solidFill>
                  <a:srgbClr val="1F2C8F"/>
                </a:solidFill>
                <a:latin typeface="EB Garamond"/>
                <a:ea typeface="EB Garamond"/>
                <a:cs typeface="EB Garamond"/>
                <a:sym typeface="EB Garamond"/>
              </a:rPr>
              <a:t>Autumn will put together educational packets to be delivered to GC Hospice - Completed </a:t>
            </a:r>
            <a:endParaRPr sz="1600">
              <a:solidFill>
                <a:srgbClr val="1F2C8F"/>
              </a:solidFill>
              <a:latin typeface="EB Garamond"/>
              <a:ea typeface="EB Garamond"/>
              <a:cs typeface="EB Garamond"/>
              <a:sym typeface="EB Garamon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800">
              <a:highlight>
                <a:srgbClr val="FFFF00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4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9:notes"/>
          <p:cNvSpPr txBox="1"/>
          <p:nvPr>
            <p:ph idx="1" type="body"/>
          </p:nvPr>
        </p:nvSpPr>
        <p:spPr>
          <a:xfrm>
            <a:off x="1371600" y="11582400"/>
            <a:ext cx="10972800" cy="1097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92" name="Google Shape;292;p9:notes"/>
          <p:cNvSpPr/>
          <p:nvPr>
            <p:ph idx="2" type="sldImg"/>
          </p:nvPr>
        </p:nvSpPr>
        <p:spPr>
          <a:xfrm>
            <a:off x="2286450" y="1828800"/>
            <a:ext cx="9144450" cy="9144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accent1"/>
        </a:solidFill>
      </p:bgPr>
    </p:bg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descr="preencoded.png" id="11" name="Google Shape;11;p11"/>
          <p:cNvSpPr/>
          <p:nvPr/>
        </p:nvSpPr>
        <p:spPr>
          <a:xfrm>
            <a:off x="0" y="0"/>
            <a:ext cx="5295900" cy="6877050"/>
          </a:xfrm>
          <a:custGeom>
            <a:rect b="b" l="l" r="r" t="t"/>
            <a:pathLst>
              <a:path extrusionOk="0" h="6877050" w="5295900">
                <a:moveTo>
                  <a:pt x="0" y="0"/>
                </a:moveTo>
                <a:lnTo>
                  <a:pt x="5295900" y="0"/>
                </a:lnTo>
                <a:lnTo>
                  <a:pt x="5295900" y="6877050"/>
                </a:lnTo>
                <a:lnTo>
                  <a:pt x="0" y="687705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12" name="Google Shape;12;p11"/>
          <p:cNvSpPr/>
          <p:nvPr/>
        </p:nvSpPr>
        <p:spPr>
          <a:xfrm>
            <a:off x="1600201" y="1153228"/>
            <a:ext cx="9191625" cy="5704772"/>
          </a:xfrm>
          <a:custGeom>
            <a:rect b="b" l="l" r="r" t="t"/>
            <a:pathLst>
              <a:path extrusionOk="0" h="5704772" w="9191625">
                <a:moveTo>
                  <a:pt x="4595813" y="0"/>
                </a:moveTo>
                <a:cubicBezTo>
                  <a:pt x="7133987" y="0"/>
                  <a:pt x="9191625" y="2055957"/>
                  <a:pt x="9191625" y="4592108"/>
                </a:cubicBezTo>
                <a:lnTo>
                  <a:pt x="9191625" y="5704772"/>
                </a:lnTo>
                <a:lnTo>
                  <a:pt x="0" y="5704772"/>
                </a:lnTo>
                <a:lnTo>
                  <a:pt x="0" y="4592108"/>
                </a:lnTo>
                <a:cubicBezTo>
                  <a:pt x="0" y="2055957"/>
                  <a:pt x="2057614" y="0"/>
                  <a:pt x="4595813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13" name="Google Shape;13;p11"/>
          <p:cNvSpPr/>
          <p:nvPr/>
        </p:nvSpPr>
        <p:spPr>
          <a:xfrm>
            <a:off x="2795588" y="0"/>
            <a:ext cx="6803142" cy="5396474"/>
          </a:xfrm>
          <a:custGeom>
            <a:rect b="b" l="l" r="r" t="t"/>
            <a:pathLst>
              <a:path extrusionOk="0" h="5396474" w="6803142">
                <a:moveTo>
                  <a:pt x="0" y="0"/>
                </a:moveTo>
                <a:lnTo>
                  <a:pt x="6803142" y="0"/>
                </a:lnTo>
                <a:lnTo>
                  <a:pt x="6803142" y="1997094"/>
                </a:lnTo>
                <a:cubicBezTo>
                  <a:pt x="6803142" y="3874511"/>
                  <a:pt x="5280228" y="5396474"/>
                  <a:pt x="3401576" y="5396474"/>
                </a:cubicBezTo>
                <a:cubicBezTo>
                  <a:pt x="1522938" y="5396474"/>
                  <a:pt x="0" y="3874511"/>
                  <a:pt x="0" y="1997094"/>
                </a:cubicBezTo>
                <a:close/>
              </a:path>
            </a:pathLst>
          </a:custGeom>
          <a:solidFill>
            <a:schemeClr val="lt1">
              <a:alpha val="98039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14" name="Google Shape;14;p11"/>
          <p:cNvSpPr txBox="1"/>
          <p:nvPr>
            <p:ph type="ctrTitle"/>
          </p:nvPr>
        </p:nvSpPr>
        <p:spPr>
          <a:xfrm>
            <a:off x="3403092" y="1984248"/>
            <a:ext cx="5385816" cy="12252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0">
            <a:noAutofit/>
          </a:bodyPr>
          <a:lstStyle>
            <a:lvl1pPr lvl="0" algn="ctr">
              <a:lnSpc>
                <a:spcPct val="110795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400"/>
              <a:buFont typeface="Arial Black"/>
              <a:buNone/>
              <a:defRPr sz="4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11"/>
          <p:cNvSpPr txBox="1"/>
          <p:nvPr>
            <p:ph idx="1" type="subTitle"/>
          </p:nvPr>
        </p:nvSpPr>
        <p:spPr>
          <a:xfrm>
            <a:off x="4349496" y="3483864"/>
            <a:ext cx="3493008" cy="87890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able">
  <p:cSld name="Title and Table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0"/>
          <p:cNvSpPr/>
          <p:nvPr/>
        </p:nvSpPr>
        <p:spPr>
          <a:xfrm>
            <a:off x="9866106" y="0"/>
            <a:ext cx="2325894" cy="2180854"/>
          </a:xfrm>
          <a:custGeom>
            <a:rect b="b" l="l" r="r" t="t"/>
            <a:pathLst>
              <a:path extrusionOk="0" h="2180854" w="2325894">
                <a:moveTo>
                  <a:pt x="2066927" y="0"/>
                </a:moveTo>
                <a:lnTo>
                  <a:pt x="2098882" y="0"/>
                </a:lnTo>
                <a:lnTo>
                  <a:pt x="2128893" y="44463"/>
                </a:lnTo>
                <a:cubicBezTo>
                  <a:pt x="2166753" y="82308"/>
                  <a:pt x="2215417" y="109341"/>
                  <a:pt x="2269798" y="120493"/>
                </a:cubicBezTo>
                <a:lnTo>
                  <a:pt x="2325894" y="126162"/>
                </a:lnTo>
                <a:lnTo>
                  <a:pt x="2325894" y="149263"/>
                </a:lnTo>
                <a:lnTo>
                  <a:pt x="2265120" y="143117"/>
                </a:lnTo>
                <a:cubicBezTo>
                  <a:pt x="2186576" y="127002"/>
                  <a:pt x="2119077" y="80290"/>
                  <a:pt x="2075647" y="16048"/>
                </a:cubicBezTo>
                <a:close/>
                <a:moveTo>
                  <a:pt x="1926448" y="0"/>
                </a:moveTo>
                <a:lnTo>
                  <a:pt x="1950522" y="0"/>
                </a:lnTo>
                <a:lnTo>
                  <a:pt x="1952130" y="5167"/>
                </a:lnTo>
                <a:cubicBezTo>
                  <a:pt x="2003529" y="126455"/>
                  <a:pt x="2112323" y="217766"/>
                  <a:pt x="2244242" y="244834"/>
                </a:cubicBezTo>
                <a:lnTo>
                  <a:pt x="2325894" y="253091"/>
                </a:lnTo>
                <a:lnTo>
                  <a:pt x="2325894" y="276192"/>
                </a:lnTo>
                <a:lnTo>
                  <a:pt x="2239598" y="267464"/>
                </a:lnTo>
                <a:cubicBezTo>
                  <a:pt x="2100173" y="238852"/>
                  <a:pt x="1985178" y="142334"/>
                  <a:pt x="1930848" y="14141"/>
                </a:cubicBezTo>
                <a:close/>
                <a:moveTo>
                  <a:pt x="1794114" y="0"/>
                </a:moveTo>
                <a:lnTo>
                  <a:pt x="1818202" y="0"/>
                </a:lnTo>
                <a:lnTo>
                  <a:pt x="1835170" y="54535"/>
                </a:lnTo>
                <a:cubicBezTo>
                  <a:pt x="1902650" y="213778"/>
                  <a:pt x="2045483" y="333656"/>
                  <a:pt x="2218687" y="369191"/>
                </a:cubicBezTo>
                <a:lnTo>
                  <a:pt x="2325894" y="380032"/>
                </a:lnTo>
                <a:lnTo>
                  <a:pt x="2325894" y="403132"/>
                </a:lnTo>
                <a:lnTo>
                  <a:pt x="2214043" y="391825"/>
                </a:lnTo>
                <a:cubicBezTo>
                  <a:pt x="2033333" y="354761"/>
                  <a:pt x="1884299" y="229720"/>
                  <a:pt x="1813889" y="63559"/>
                </a:cubicBezTo>
                <a:close/>
                <a:moveTo>
                  <a:pt x="1661683" y="0"/>
                </a:moveTo>
                <a:lnTo>
                  <a:pt x="1685874" y="0"/>
                </a:lnTo>
                <a:lnTo>
                  <a:pt x="1718212" y="103965"/>
                </a:lnTo>
                <a:cubicBezTo>
                  <a:pt x="1801772" y="301203"/>
                  <a:pt x="1978643" y="449654"/>
                  <a:pt x="2193133" y="493659"/>
                </a:cubicBezTo>
                <a:lnTo>
                  <a:pt x="2325894" y="507083"/>
                </a:lnTo>
                <a:lnTo>
                  <a:pt x="2325894" y="530183"/>
                </a:lnTo>
                <a:lnTo>
                  <a:pt x="2188450" y="516288"/>
                </a:lnTo>
                <a:cubicBezTo>
                  <a:pt x="1966399" y="470740"/>
                  <a:pt x="1783312" y="317082"/>
                  <a:pt x="1696817" y="112939"/>
                </a:cubicBezTo>
                <a:close/>
                <a:moveTo>
                  <a:pt x="1531553" y="0"/>
                </a:moveTo>
                <a:lnTo>
                  <a:pt x="1554659" y="0"/>
                </a:lnTo>
                <a:lnTo>
                  <a:pt x="1555243" y="5776"/>
                </a:lnTo>
                <a:cubicBezTo>
                  <a:pt x="1623483" y="338327"/>
                  <a:pt x="1902268" y="594992"/>
                  <a:pt x="2245588" y="629962"/>
                </a:cubicBezTo>
                <a:lnTo>
                  <a:pt x="2325894" y="634030"/>
                </a:lnTo>
                <a:lnTo>
                  <a:pt x="2325894" y="657131"/>
                </a:lnTo>
                <a:lnTo>
                  <a:pt x="2243214" y="652943"/>
                </a:lnTo>
                <a:cubicBezTo>
                  <a:pt x="1889750" y="616944"/>
                  <a:pt x="1602834" y="352727"/>
                  <a:pt x="1532607" y="10419"/>
                </a:cubicBezTo>
                <a:close/>
                <a:moveTo>
                  <a:pt x="1404609" y="0"/>
                </a:moveTo>
                <a:lnTo>
                  <a:pt x="1427709" y="0"/>
                </a:lnTo>
                <a:lnTo>
                  <a:pt x="1430873" y="31287"/>
                </a:lnTo>
                <a:cubicBezTo>
                  <a:pt x="1510102" y="417452"/>
                  <a:pt x="1833798" y="715609"/>
                  <a:pt x="2232606" y="756233"/>
                </a:cubicBezTo>
                <a:lnTo>
                  <a:pt x="2325894" y="760959"/>
                </a:lnTo>
                <a:lnTo>
                  <a:pt x="2325894" y="784060"/>
                </a:lnTo>
                <a:lnTo>
                  <a:pt x="2230270" y="779216"/>
                </a:lnTo>
                <a:cubicBezTo>
                  <a:pt x="1821463" y="737574"/>
                  <a:pt x="1489501" y="431938"/>
                  <a:pt x="1408246" y="35964"/>
                </a:cubicBezTo>
                <a:close/>
                <a:moveTo>
                  <a:pt x="1274343" y="0"/>
                </a:moveTo>
                <a:lnTo>
                  <a:pt x="1300756" y="0"/>
                </a:lnTo>
                <a:lnTo>
                  <a:pt x="1306507" y="56884"/>
                </a:lnTo>
                <a:cubicBezTo>
                  <a:pt x="1396745" y="496788"/>
                  <a:pt x="1765420" y="836372"/>
                  <a:pt x="2219643" y="882640"/>
                </a:cubicBezTo>
                <a:lnTo>
                  <a:pt x="2325894" y="888022"/>
                </a:lnTo>
                <a:lnTo>
                  <a:pt x="2325894" y="911123"/>
                </a:lnTo>
                <a:lnTo>
                  <a:pt x="2217286" y="905621"/>
                </a:lnTo>
                <a:cubicBezTo>
                  <a:pt x="1752979" y="858324"/>
                  <a:pt x="1376027" y="511189"/>
                  <a:pt x="1283761" y="61528"/>
                </a:cubicBezTo>
                <a:close/>
                <a:moveTo>
                  <a:pt x="1146071" y="0"/>
                </a:moveTo>
                <a:lnTo>
                  <a:pt x="1169414" y="0"/>
                </a:lnTo>
                <a:lnTo>
                  <a:pt x="1182030" y="82429"/>
                </a:lnTo>
                <a:cubicBezTo>
                  <a:pt x="1283296" y="576000"/>
                  <a:pt x="1697029" y="957001"/>
                  <a:pt x="2206679" y="1008912"/>
                </a:cubicBezTo>
                <a:lnTo>
                  <a:pt x="2325894" y="1014951"/>
                </a:lnTo>
                <a:lnTo>
                  <a:pt x="2325894" y="1038052"/>
                </a:lnTo>
                <a:lnTo>
                  <a:pt x="2204323" y="1031893"/>
                </a:lnTo>
                <a:cubicBezTo>
                  <a:pt x="1684600" y="978953"/>
                  <a:pt x="1262670" y="590398"/>
                  <a:pt x="1159398" y="87072"/>
                </a:cubicBezTo>
                <a:close/>
                <a:moveTo>
                  <a:pt x="1017789" y="0"/>
                </a:moveTo>
                <a:lnTo>
                  <a:pt x="1041132" y="0"/>
                </a:lnTo>
                <a:lnTo>
                  <a:pt x="1057661" y="107992"/>
                </a:lnTo>
                <a:cubicBezTo>
                  <a:pt x="1169939" y="655229"/>
                  <a:pt x="1628650" y="1077653"/>
                  <a:pt x="2193716" y="1135208"/>
                </a:cubicBezTo>
                <a:lnTo>
                  <a:pt x="2325894" y="1141903"/>
                </a:lnTo>
                <a:lnTo>
                  <a:pt x="2325894" y="1165004"/>
                </a:lnTo>
                <a:lnTo>
                  <a:pt x="2191361" y="1158189"/>
                </a:lnTo>
                <a:cubicBezTo>
                  <a:pt x="1616222" y="1099606"/>
                  <a:pt x="1149313" y="669630"/>
                  <a:pt x="1035029" y="112636"/>
                </a:cubicBezTo>
                <a:close/>
                <a:moveTo>
                  <a:pt x="889397" y="0"/>
                </a:moveTo>
                <a:lnTo>
                  <a:pt x="912837" y="0"/>
                </a:lnTo>
                <a:lnTo>
                  <a:pt x="933296" y="133667"/>
                </a:lnTo>
                <a:cubicBezTo>
                  <a:pt x="1056582" y="734570"/>
                  <a:pt x="1560272" y="1198411"/>
                  <a:pt x="2180754" y="1261608"/>
                </a:cubicBezTo>
                <a:lnTo>
                  <a:pt x="2325894" y="1268960"/>
                </a:lnTo>
                <a:lnTo>
                  <a:pt x="2325894" y="1292061"/>
                </a:lnTo>
                <a:lnTo>
                  <a:pt x="2178378" y="1284588"/>
                </a:lnTo>
                <a:cubicBezTo>
                  <a:pt x="1547742" y="1220351"/>
                  <a:pt x="1035844" y="748879"/>
                  <a:pt x="910550" y="138199"/>
                </a:cubicBezTo>
                <a:close/>
                <a:moveTo>
                  <a:pt x="761929" y="0"/>
                </a:moveTo>
                <a:lnTo>
                  <a:pt x="785032" y="0"/>
                </a:lnTo>
                <a:lnTo>
                  <a:pt x="785312" y="5523"/>
                </a:lnTo>
                <a:cubicBezTo>
                  <a:pt x="859466" y="733364"/>
                  <a:pt x="1439889" y="1313736"/>
                  <a:pt x="2167790" y="1387884"/>
                </a:cubicBezTo>
                <a:lnTo>
                  <a:pt x="2325894" y="1395894"/>
                </a:lnTo>
                <a:lnTo>
                  <a:pt x="2325894" y="1418995"/>
                </a:lnTo>
                <a:lnTo>
                  <a:pt x="2165434" y="1410866"/>
                </a:lnTo>
                <a:cubicBezTo>
                  <a:pt x="1426685" y="1335609"/>
                  <a:pt x="837591" y="746563"/>
                  <a:pt x="762328" y="7877"/>
                </a:cubicBezTo>
                <a:close/>
                <a:moveTo>
                  <a:pt x="634980" y="0"/>
                </a:moveTo>
                <a:lnTo>
                  <a:pt x="658083" y="0"/>
                </a:lnTo>
                <a:lnTo>
                  <a:pt x="659019" y="18476"/>
                </a:lnTo>
                <a:cubicBezTo>
                  <a:pt x="739252" y="805990"/>
                  <a:pt x="1367247" y="1433931"/>
                  <a:pt x="2154827" y="1514157"/>
                </a:cubicBezTo>
                <a:lnTo>
                  <a:pt x="2325894" y="1522823"/>
                </a:lnTo>
                <a:lnTo>
                  <a:pt x="2325894" y="1545924"/>
                </a:lnTo>
                <a:lnTo>
                  <a:pt x="2152472" y="1537138"/>
                </a:lnTo>
                <a:cubicBezTo>
                  <a:pt x="1354048" y="1455804"/>
                  <a:pt x="717377" y="819188"/>
                  <a:pt x="636036" y="20831"/>
                </a:cubicBezTo>
                <a:close/>
                <a:moveTo>
                  <a:pt x="507911" y="0"/>
                </a:moveTo>
                <a:lnTo>
                  <a:pt x="531128" y="0"/>
                </a:lnTo>
                <a:lnTo>
                  <a:pt x="532727" y="31559"/>
                </a:lnTo>
                <a:cubicBezTo>
                  <a:pt x="619037" y="878744"/>
                  <a:pt x="1294606" y="1554259"/>
                  <a:pt x="2141864" y="1640562"/>
                </a:cubicBezTo>
                <a:lnTo>
                  <a:pt x="2325894" y="1649885"/>
                </a:lnTo>
                <a:lnTo>
                  <a:pt x="2325894" y="1672981"/>
                </a:lnTo>
                <a:lnTo>
                  <a:pt x="2139488" y="1663539"/>
                </a:lnTo>
                <a:cubicBezTo>
                  <a:pt x="1281294" y="1576127"/>
                  <a:pt x="597044" y="891939"/>
                  <a:pt x="509624" y="33818"/>
                </a:cubicBezTo>
                <a:close/>
                <a:moveTo>
                  <a:pt x="380961" y="0"/>
                </a:moveTo>
                <a:lnTo>
                  <a:pt x="404065" y="0"/>
                </a:lnTo>
                <a:lnTo>
                  <a:pt x="406316" y="44437"/>
                </a:lnTo>
                <a:cubicBezTo>
                  <a:pt x="498717" y="951387"/>
                  <a:pt x="1221951" y="1674473"/>
                  <a:pt x="2128900" y="1766854"/>
                </a:cubicBezTo>
                <a:lnTo>
                  <a:pt x="2325894" y="1776833"/>
                </a:lnTo>
                <a:lnTo>
                  <a:pt x="2325894" y="1799934"/>
                </a:lnTo>
                <a:lnTo>
                  <a:pt x="2126525" y="1789835"/>
                </a:lnTo>
                <a:cubicBezTo>
                  <a:pt x="1208653" y="1696346"/>
                  <a:pt x="476829" y="964585"/>
                  <a:pt x="383332" y="46792"/>
                </a:cubicBezTo>
                <a:close/>
                <a:moveTo>
                  <a:pt x="254013" y="0"/>
                </a:moveTo>
                <a:lnTo>
                  <a:pt x="277116" y="0"/>
                </a:lnTo>
                <a:lnTo>
                  <a:pt x="280023" y="57371"/>
                </a:lnTo>
                <a:cubicBezTo>
                  <a:pt x="378489" y="1023914"/>
                  <a:pt x="1149211" y="1794655"/>
                  <a:pt x="2115917" y="1893125"/>
                </a:cubicBezTo>
                <a:lnTo>
                  <a:pt x="2325894" y="1903762"/>
                </a:lnTo>
                <a:lnTo>
                  <a:pt x="2325894" y="1926863"/>
                </a:lnTo>
                <a:lnTo>
                  <a:pt x="2113563" y="1916107"/>
                </a:lnTo>
                <a:cubicBezTo>
                  <a:pt x="1136012" y="1816541"/>
                  <a:pt x="356615" y="1037211"/>
                  <a:pt x="257040" y="59745"/>
                </a:cubicBezTo>
                <a:close/>
                <a:moveTo>
                  <a:pt x="126949" y="0"/>
                </a:moveTo>
                <a:lnTo>
                  <a:pt x="150160" y="0"/>
                </a:lnTo>
                <a:lnTo>
                  <a:pt x="153729" y="70454"/>
                </a:lnTo>
                <a:cubicBezTo>
                  <a:pt x="258274" y="1096671"/>
                  <a:pt x="1076570" y="1914983"/>
                  <a:pt x="2102955" y="2019530"/>
                </a:cubicBezTo>
                <a:lnTo>
                  <a:pt x="2325894" y="2030824"/>
                </a:lnTo>
                <a:lnTo>
                  <a:pt x="2325894" y="2053925"/>
                </a:lnTo>
                <a:lnTo>
                  <a:pt x="2100598" y="2042512"/>
                </a:lnTo>
                <a:cubicBezTo>
                  <a:pt x="1063358" y="1936856"/>
                  <a:pt x="236298" y="1109866"/>
                  <a:pt x="130633" y="72714"/>
                </a:cubicBezTo>
                <a:close/>
                <a:moveTo>
                  <a:pt x="0" y="0"/>
                </a:moveTo>
                <a:lnTo>
                  <a:pt x="23103" y="0"/>
                </a:lnTo>
                <a:lnTo>
                  <a:pt x="27324" y="83311"/>
                </a:lnTo>
                <a:cubicBezTo>
                  <a:pt x="137958" y="1169290"/>
                  <a:pt x="1003916" y="2035178"/>
                  <a:pt x="2089991" y="2145803"/>
                </a:cubicBezTo>
                <a:lnTo>
                  <a:pt x="2325894" y="2157753"/>
                </a:lnTo>
                <a:lnTo>
                  <a:pt x="2325894" y="2180854"/>
                </a:lnTo>
                <a:lnTo>
                  <a:pt x="2087636" y="2168784"/>
                </a:lnTo>
                <a:cubicBezTo>
                  <a:pt x="990717" y="2057051"/>
                  <a:pt x="116084" y="1182492"/>
                  <a:pt x="4341" y="85667"/>
                </a:cubicBezTo>
                <a:close/>
              </a:path>
            </a:pathLst>
          </a:custGeom>
          <a:solidFill>
            <a:srgbClr val="E6F0FE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100" name="Google Shape;100;p20"/>
          <p:cNvSpPr txBox="1"/>
          <p:nvPr>
            <p:ph type="title"/>
          </p:nvPr>
        </p:nvSpPr>
        <p:spPr>
          <a:xfrm>
            <a:off x="758952" y="1216152"/>
            <a:ext cx="10671048" cy="7680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400"/>
              <a:buFont typeface="Arial Black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20"/>
          <p:cNvSpPr txBox="1"/>
          <p:nvPr>
            <p:ph idx="1" type="body"/>
          </p:nvPr>
        </p:nvSpPr>
        <p:spPr>
          <a:xfrm>
            <a:off x="755904" y="2825496"/>
            <a:ext cx="10680192" cy="28346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 sz="1800"/>
            </a:lvl1pPr>
            <a:lvl2pPr indent="-3302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600"/>
              <a:buChar char="•"/>
              <a:defRPr sz="1600"/>
            </a:lvl2pPr>
            <a:lvl3pPr indent="-3175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 sz="1400"/>
            </a:lvl3pPr>
            <a:lvl4pPr indent="-3048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200"/>
              <a:buChar char="•"/>
              <a:defRPr sz="1200"/>
            </a:lvl4pPr>
            <a:lvl5pPr indent="-3048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200"/>
              <a:buChar char="•"/>
              <a:defRPr sz="12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2" name="Google Shape;102;p20"/>
          <p:cNvSpPr txBox="1"/>
          <p:nvPr>
            <p:ph idx="11" type="ftr"/>
          </p:nvPr>
        </p:nvSpPr>
        <p:spPr>
          <a:xfrm>
            <a:off x="621792" y="457200"/>
            <a:ext cx="320040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3" name="Google Shape;103;p20"/>
          <p:cNvSpPr txBox="1"/>
          <p:nvPr>
            <p:ph idx="12" type="sldNum"/>
          </p:nvPr>
        </p:nvSpPr>
        <p:spPr>
          <a:xfrm>
            <a:off x="10945368" y="457200"/>
            <a:ext cx="987552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am x4">
  <p:cSld name="Team x4"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1"/>
          <p:cNvSpPr/>
          <p:nvPr/>
        </p:nvSpPr>
        <p:spPr>
          <a:xfrm>
            <a:off x="-24064" y="3390900"/>
            <a:ext cx="12216063" cy="346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r>
              <a:t/>
            </a:r>
            <a:endParaRPr b="0" i="0" sz="450" u="none" cap="none" strike="noStrike">
              <a:solidFill>
                <a:schemeClr val="lt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106" name="Google Shape;106;p21"/>
          <p:cNvSpPr txBox="1"/>
          <p:nvPr>
            <p:ph type="title"/>
          </p:nvPr>
        </p:nvSpPr>
        <p:spPr>
          <a:xfrm>
            <a:off x="758952" y="1216152"/>
            <a:ext cx="10671048" cy="7680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400"/>
              <a:buFont typeface="Arial Black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7" name="Google Shape;107;p21"/>
          <p:cNvSpPr txBox="1"/>
          <p:nvPr>
            <p:ph idx="11" type="ftr"/>
          </p:nvPr>
        </p:nvSpPr>
        <p:spPr>
          <a:xfrm>
            <a:off x="621792" y="457200"/>
            <a:ext cx="320040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21"/>
          <p:cNvSpPr txBox="1"/>
          <p:nvPr>
            <p:ph idx="12" type="sldNum"/>
          </p:nvPr>
        </p:nvSpPr>
        <p:spPr>
          <a:xfrm>
            <a:off x="10945368" y="457200"/>
            <a:ext cx="987552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9" name="Google Shape;109;p21"/>
          <p:cNvSpPr/>
          <p:nvPr>
            <p:ph idx="2" type="pic"/>
          </p:nvPr>
        </p:nvSpPr>
        <p:spPr>
          <a:xfrm>
            <a:off x="758905" y="2392023"/>
            <a:ext cx="2596896" cy="2596896"/>
          </a:xfrm>
          <a:prstGeom prst="rect">
            <a:avLst/>
          </a:prstGeom>
          <a:solidFill>
            <a:srgbClr val="E3E5BC"/>
          </a:solidFill>
          <a:ln>
            <a:noFill/>
          </a:ln>
        </p:spPr>
      </p:sp>
      <p:sp>
        <p:nvSpPr>
          <p:cNvPr id="110" name="Google Shape;110;p21"/>
          <p:cNvSpPr txBox="1"/>
          <p:nvPr>
            <p:ph idx="1" type="body"/>
          </p:nvPr>
        </p:nvSpPr>
        <p:spPr>
          <a:xfrm>
            <a:off x="758905" y="4989515"/>
            <a:ext cx="2598737" cy="110966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0" spcFirstLastPara="1" rIns="0" wrap="square" tIns="27430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  <a:defRPr b="1" sz="1800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1" name="Google Shape;111;p21"/>
          <p:cNvSpPr txBox="1"/>
          <p:nvPr>
            <p:ph idx="3" type="body"/>
          </p:nvPr>
        </p:nvSpPr>
        <p:spPr>
          <a:xfrm>
            <a:off x="916885" y="5599755"/>
            <a:ext cx="228347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400"/>
              <a:buNone/>
              <a:defRPr sz="1400"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2" name="Google Shape;112;p21"/>
          <p:cNvSpPr/>
          <p:nvPr>
            <p:ph idx="4" type="pic"/>
          </p:nvPr>
        </p:nvSpPr>
        <p:spPr>
          <a:xfrm>
            <a:off x="3517361" y="2392619"/>
            <a:ext cx="2596896" cy="2596896"/>
          </a:xfrm>
          <a:prstGeom prst="rect">
            <a:avLst/>
          </a:prstGeom>
          <a:solidFill>
            <a:srgbClr val="E3E5BC"/>
          </a:solidFill>
          <a:ln>
            <a:noFill/>
          </a:ln>
        </p:spPr>
      </p:sp>
      <p:sp>
        <p:nvSpPr>
          <p:cNvPr id="113" name="Google Shape;113;p21"/>
          <p:cNvSpPr txBox="1"/>
          <p:nvPr>
            <p:ph idx="5" type="body"/>
          </p:nvPr>
        </p:nvSpPr>
        <p:spPr>
          <a:xfrm>
            <a:off x="3516747" y="4990111"/>
            <a:ext cx="2598737" cy="110966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0" spcFirstLastPara="1" rIns="0" wrap="square" tIns="27430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  <a:defRPr b="1" sz="1800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4" name="Google Shape;114;p21"/>
          <p:cNvSpPr txBox="1"/>
          <p:nvPr>
            <p:ph idx="6" type="body"/>
          </p:nvPr>
        </p:nvSpPr>
        <p:spPr>
          <a:xfrm>
            <a:off x="3674073" y="5600351"/>
            <a:ext cx="228347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400"/>
              <a:buNone/>
              <a:defRPr sz="1400"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5" name="Google Shape;115;p21"/>
          <p:cNvSpPr/>
          <p:nvPr>
            <p:ph idx="7" type="pic"/>
          </p:nvPr>
        </p:nvSpPr>
        <p:spPr>
          <a:xfrm>
            <a:off x="6275817" y="2393215"/>
            <a:ext cx="2596896" cy="2596896"/>
          </a:xfrm>
          <a:prstGeom prst="rect">
            <a:avLst/>
          </a:prstGeom>
          <a:solidFill>
            <a:srgbClr val="E3E5BC"/>
          </a:solidFill>
          <a:ln>
            <a:noFill/>
          </a:ln>
        </p:spPr>
      </p:sp>
      <p:sp>
        <p:nvSpPr>
          <p:cNvPr id="116" name="Google Shape;116;p21"/>
          <p:cNvSpPr txBox="1"/>
          <p:nvPr>
            <p:ph idx="8" type="body"/>
          </p:nvPr>
        </p:nvSpPr>
        <p:spPr>
          <a:xfrm>
            <a:off x="6274589" y="4990707"/>
            <a:ext cx="2598737" cy="110966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0" spcFirstLastPara="1" rIns="0" wrap="square" tIns="27430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  <a:defRPr b="1" sz="1800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7" name="Google Shape;117;p21"/>
          <p:cNvSpPr txBox="1"/>
          <p:nvPr>
            <p:ph idx="9" type="body"/>
          </p:nvPr>
        </p:nvSpPr>
        <p:spPr>
          <a:xfrm>
            <a:off x="6432529" y="5600947"/>
            <a:ext cx="228347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400"/>
              <a:buNone/>
              <a:defRPr sz="1400"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8" name="Google Shape;118;p21"/>
          <p:cNvSpPr/>
          <p:nvPr>
            <p:ph idx="13" type="pic"/>
          </p:nvPr>
        </p:nvSpPr>
        <p:spPr>
          <a:xfrm>
            <a:off x="9034272" y="2393215"/>
            <a:ext cx="2596896" cy="2596896"/>
          </a:xfrm>
          <a:prstGeom prst="rect">
            <a:avLst/>
          </a:prstGeom>
          <a:solidFill>
            <a:srgbClr val="E3E5BC"/>
          </a:solidFill>
          <a:ln>
            <a:noFill/>
          </a:ln>
        </p:spPr>
      </p:sp>
      <p:sp>
        <p:nvSpPr>
          <p:cNvPr id="119" name="Google Shape;119;p21"/>
          <p:cNvSpPr txBox="1"/>
          <p:nvPr>
            <p:ph idx="14" type="body"/>
          </p:nvPr>
        </p:nvSpPr>
        <p:spPr>
          <a:xfrm>
            <a:off x="9032431" y="4990707"/>
            <a:ext cx="2598737" cy="110966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0" spcFirstLastPara="1" rIns="0" wrap="square" tIns="27430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  <a:defRPr b="1" sz="1800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0" name="Google Shape;120;p21"/>
          <p:cNvSpPr txBox="1"/>
          <p:nvPr>
            <p:ph idx="15" type="body"/>
          </p:nvPr>
        </p:nvSpPr>
        <p:spPr>
          <a:xfrm>
            <a:off x="9190984" y="5600947"/>
            <a:ext cx="228347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400"/>
              <a:buNone/>
              <a:defRPr sz="1400"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am x8">
  <p:cSld name="Team x8"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2"/>
          <p:cNvSpPr txBox="1"/>
          <p:nvPr>
            <p:ph type="title"/>
          </p:nvPr>
        </p:nvSpPr>
        <p:spPr>
          <a:xfrm>
            <a:off x="758952" y="539496"/>
            <a:ext cx="10671048" cy="7680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400"/>
              <a:buFont typeface="Arial Black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3" name="Google Shape;123;p22"/>
          <p:cNvSpPr txBox="1"/>
          <p:nvPr>
            <p:ph idx="11" type="ftr"/>
          </p:nvPr>
        </p:nvSpPr>
        <p:spPr>
          <a:xfrm>
            <a:off x="621792" y="457200"/>
            <a:ext cx="320040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4" name="Google Shape;124;p22"/>
          <p:cNvSpPr txBox="1"/>
          <p:nvPr>
            <p:ph idx="12" type="sldNum"/>
          </p:nvPr>
        </p:nvSpPr>
        <p:spPr>
          <a:xfrm>
            <a:off x="10945368" y="457200"/>
            <a:ext cx="987552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25" name="Google Shape;125;p22"/>
          <p:cNvSpPr/>
          <p:nvPr>
            <p:ph idx="2" type="pic"/>
          </p:nvPr>
        </p:nvSpPr>
        <p:spPr>
          <a:xfrm>
            <a:off x="1271016" y="1545336"/>
            <a:ext cx="2029968" cy="1828800"/>
          </a:xfrm>
          <a:prstGeom prst="rect">
            <a:avLst/>
          </a:prstGeom>
          <a:solidFill>
            <a:srgbClr val="E3E5BC"/>
          </a:solidFill>
          <a:ln>
            <a:noFill/>
          </a:ln>
        </p:spPr>
      </p:sp>
      <p:sp>
        <p:nvSpPr>
          <p:cNvPr id="126" name="Google Shape;126;p22"/>
          <p:cNvSpPr txBox="1"/>
          <p:nvPr>
            <p:ph idx="1" type="body"/>
          </p:nvPr>
        </p:nvSpPr>
        <p:spPr>
          <a:xfrm>
            <a:off x="1271016" y="3191256"/>
            <a:ext cx="2029968" cy="69494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0" spcFirstLastPara="1" rIns="0" wrap="square" tIns="155425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400"/>
              <a:buNone/>
              <a:defRPr b="1" sz="1400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7" name="Google Shape;127;p22"/>
          <p:cNvSpPr txBox="1"/>
          <p:nvPr>
            <p:ph idx="3" type="body"/>
          </p:nvPr>
        </p:nvSpPr>
        <p:spPr>
          <a:xfrm>
            <a:off x="1271016" y="3616960"/>
            <a:ext cx="2029968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8" name="Google Shape;128;p22"/>
          <p:cNvSpPr/>
          <p:nvPr>
            <p:ph idx="4" type="pic"/>
          </p:nvPr>
        </p:nvSpPr>
        <p:spPr>
          <a:xfrm>
            <a:off x="1271016" y="4144264"/>
            <a:ext cx="2029968" cy="1828800"/>
          </a:xfrm>
          <a:prstGeom prst="rect">
            <a:avLst/>
          </a:prstGeom>
          <a:solidFill>
            <a:srgbClr val="E3E5BC"/>
          </a:solidFill>
          <a:ln>
            <a:noFill/>
          </a:ln>
        </p:spPr>
      </p:sp>
      <p:sp>
        <p:nvSpPr>
          <p:cNvPr id="129" name="Google Shape;129;p22"/>
          <p:cNvSpPr txBox="1"/>
          <p:nvPr>
            <p:ph idx="5" type="body"/>
          </p:nvPr>
        </p:nvSpPr>
        <p:spPr>
          <a:xfrm>
            <a:off x="1271016" y="5790184"/>
            <a:ext cx="2029968" cy="6949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t" bIns="45700" lIns="0" spcFirstLastPara="1" rIns="0" wrap="square" tIns="155425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400"/>
              <a:buNone/>
              <a:defRPr b="1" sz="1400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0" name="Google Shape;130;p22"/>
          <p:cNvSpPr txBox="1"/>
          <p:nvPr>
            <p:ph idx="6" type="body"/>
          </p:nvPr>
        </p:nvSpPr>
        <p:spPr>
          <a:xfrm>
            <a:off x="1271016" y="6215888"/>
            <a:ext cx="2029968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1" name="Google Shape;131;p22"/>
          <p:cNvSpPr/>
          <p:nvPr>
            <p:ph idx="7" type="pic"/>
          </p:nvPr>
        </p:nvSpPr>
        <p:spPr>
          <a:xfrm>
            <a:off x="3828288" y="1545336"/>
            <a:ext cx="2029968" cy="1828800"/>
          </a:xfrm>
          <a:prstGeom prst="rect">
            <a:avLst/>
          </a:prstGeom>
          <a:solidFill>
            <a:srgbClr val="E3E5BC"/>
          </a:solidFill>
          <a:ln>
            <a:noFill/>
          </a:ln>
        </p:spPr>
      </p:sp>
      <p:sp>
        <p:nvSpPr>
          <p:cNvPr id="132" name="Google Shape;132;p22"/>
          <p:cNvSpPr txBox="1"/>
          <p:nvPr>
            <p:ph idx="8" type="body"/>
          </p:nvPr>
        </p:nvSpPr>
        <p:spPr>
          <a:xfrm>
            <a:off x="3828288" y="3191256"/>
            <a:ext cx="2029968" cy="6949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t" bIns="45700" lIns="0" spcFirstLastPara="1" rIns="0" wrap="square" tIns="155425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400"/>
              <a:buNone/>
              <a:defRPr b="1" sz="1400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3" name="Google Shape;133;p22"/>
          <p:cNvSpPr txBox="1"/>
          <p:nvPr>
            <p:ph idx="9" type="body"/>
          </p:nvPr>
        </p:nvSpPr>
        <p:spPr>
          <a:xfrm>
            <a:off x="3828288" y="3616960"/>
            <a:ext cx="2029968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4" name="Google Shape;134;p22"/>
          <p:cNvSpPr/>
          <p:nvPr>
            <p:ph idx="13" type="pic"/>
          </p:nvPr>
        </p:nvSpPr>
        <p:spPr>
          <a:xfrm>
            <a:off x="3828288" y="4144264"/>
            <a:ext cx="2029968" cy="1828800"/>
          </a:xfrm>
          <a:prstGeom prst="rect">
            <a:avLst/>
          </a:prstGeom>
          <a:solidFill>
            <a:srgbClr val="E3E5BC"/>
          </a:solidFill>
          <a:ln>
            <a:noFill/>
          </a:ln>
        </p:spPr>
      </p:sp>
      <p:sp>
        <p:nvSpPr>
          <p:cNvPr id="135" name="Google Shape;135;p22"/>
          <p:cNvSpPr txBox="1"/>
          <p:nvPr>
            <p:ph idx="14" type="body"/>
          </p:nvPr>
        </p:nvSpPr>
        <p:spPr>
          <a:xfrm>
            <a:off x="3828288" y="5790184"/>
            <a:ext cx="2029968" cy="69494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0" spcFirstLastPara="1" rIns="0" wrap="square" tIns="155425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400"/>
              <a:buNone/>
              <a:defRPr b="1" sz="1400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6" name="Google Shape;136;p22"/>
          <p:cNvSpPr txBox="1"/>
          <p:nvPr>
            <p:ph idx="15" type="body"/>
          </p:nvPr>
        </p:nvSpPr>
        <p:spPr>
          <a:xfrm>
            <a:off x="3828288" y="6215888"/>
            <a:ext cx="2029968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7" name="Google Shape;137;p22"/>
          <p:cNvSpPr/>
          <p:nvPr>
            <p:ph idx="16" type="pic"/>
          </p:nvPr>
        </p:nvSpPr>
        <p:spPr>
          <a:xfrm>
            <a:off x="6385560" y="1545336"/>
            <a:ext cx="2029968" cy="1828800"/>
          </a:xfrm>
          <a:prstGeom prst="rect">
            <a:avLst/>
          </a:prstGeom>
          <a:solidFill>
            <a:srgbClr val="E3E5BC"/>
          </a:solidFill>
          <a:ln>
            <a:noFill/>
          </a:ln>
        </p:spPr>
      </p:sp>
      <p:sp>
        <p:nvSpPr>
          <p:cNvPr id="138" name="Google Shape;138;p22"/>
          <p:cNvSpPr txBox="1"/>
          <p:nvPr>
            <p:ph idx="17" type="body"/>
          </p:nvPr>
        </p:nvSpPr>
        <p:spPr>
          <a:xfrm>
            <a:off x="6385560" y="3191256"/>
            <a:ext cx="2029968" cy="69494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0" spcFirstLastPara="1" rIns="0" wrap="square" tIns="155425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400"/>
              <a:buNone/>
              <a:defRPr b="1" sz="1400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9" name="Google Shape;139;p22"/>
          <p:cNvSpPr txBox="1"/>
          <p:nvPr>
            <p:ph idx="18" type="body"/>
          </p:nvPr>
        </p:nvSpPr>
        <p:spPr>
          <a:xfrm>
            <a:off x="6385560" y="3616960"/>
            <a:ext cx="2029968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0" name="Google Shape;140;p22"/>
          <p:cNvSpPr/>
          <p:nvPr>
            <p:ph idx="19" type="pic"/>
          </p:nvPr>
        </p:nvSpPr>
        <p:spPr>
          <a:xfrm>
            <a:off x="6385560" y="4144264"/>
            <a:ext cx="2029968" cy="1828800"/>
          </a:xfrm>
          <a:prstGeom prst="rect">
            <a:avLst/>
          </a:prstGeom>
          <a:solidFill>
            <a:srgbClr val="E3E5BC"/>
          </a:solidFill>
          <a:ln>
            <a:noFill/>
          </a:ln>
        </p:spPr>
      </p:sp>
      <p:sp>
        <p:nvSpPr>
          <p:cNvPr id="141" name="Google Shape;141;p22"/>
          <p:cNvSpPr txBox="1"/>
          <p:nvPr>
            <p:ph idx="20" type="body"/>
          </p:nvPr>
        </p:nvSpPr>
        <p:spPr>
          <a:xfrm>
            <a:off x="6385560" y="5790184"/>
            <a:ext cx="2029968" cy="6949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t" bIns="45700" lIns="0" spcFirstLastPara="1" rIns="0" wrap="square" tIns="155425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400"/>
              <a:buNone/>
              <a:defRPr b="1" sz="1400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2" name="Google Shape;142;p22"/>
          <p:cNvSpPr txBox="1"/>
          <p:nvPr>
            <p:ph idx="21" type="body"/>
          </p:nvPr>
        </p:nvSpPr>
        <p:spPr>
          <a:xfrm>
            <a:off x="6385560" y="6215888"/>
            <a:ext cx="2029968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3" name="Google Shape;143;p22"/>
          <p:cNvSpPr/>
          <p:nvPr>
            <p:ph idx="22" type="pic"/>
          </p:nvPr>
        </p:nvSpPr>
        <p:spPr>
          <a:xfrm>
            <a:off x="8942832" y="1545336"/>
            <a:ext cx="2029968" cy="1828800"/>
          </a:xfrm>
          <a:prstGeom prst="rect">
            <a:avLst/>
          </a:prstGeom>
          <a:solidFill>
            <a:srgbClr val="E3E5BC"/>
          </a:solidFill>
          <a:ln>
            <a:noFill/>
          </a:ln>
        </p:spPr>
      </p:sp>
      <p:sp>
        <p:nvSpPr>
          <p:cNvPr id="144" name="Google Shape;144;p22"/>
          <p:cNvSpPr txBox="1"/>
          <p:nvPr>
            <p:ph idx="23" type="body"/>
          </p:nvPr>
        </p:nvSpPr>
        <p:spPr>
          <a:xfrm>
            <a:off x="8942832" y="3191256"/>
            <a:ext cx="2029968" cy="6949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t" bIns="45700" lIns="0" spcFirstLastPara="1" rIns="0" wrap="square" tIns="155425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400"/>
              <a:buNone/>
              <a:defRPr b="1" sz="1400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5" name="Google Shape;145;p22"/>
          <p:cNvSpPr txBox="1"/>
          <p:nvPr>
            <p:ph idx="24" type="body"/>
          </p:nvPr>
        </p:nvSpPr>
        <p:spPr>
          <a:xfrm>
            <a:off x="8942832" y="3616960"/>
            <a:ext cx="2029968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6" name="Google Shape;146;p22"/>
          <p:cNvSpPr/>
          <p:nvPr>
            <p:ph idx="25" type="pic"/>
          </p:nvPr>
        </p:nvSpPr>
        <p:spPr>
          <a:xfrm>
            <a:off x="8942832" y="4144264"/>
            <a:ext cx="2029968" cy="1828800"/>
          </a:xfrm>
          <a:prstGeom prst="rect">
            <a:avLst/>
          </a:prstGeom>
          <a:solidFill>
            <a:srgbClr val="E3E5BC"/>
          </a:solidFill>
          <a:ln>
            <a:noFill/>
          </a:ln>
        </p:spPr>
      </p:sp>
      <p:sp>
        <p:nvSpPr>
          <p:cNvPr id="147" name="Google Shape;147;p22"/>
          <p:cNvSpPr txBox="1"/>
          <p:nvPr>
            <p:ph idx="26" type="body"/>
          </p:nvPr>
        </p:nvSpPr>
        <p:spPr>
          <a:xfrm>
            <a:off x="8942832" y="5790184"/>
            <a:ext cx="2029968" cy="69494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t" bIns="45700" lIns="0" spcFirstLastPara="1" rIns="0" wrap="square" tIns="155425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400"/>
              <a:buNone/>
              <a:defRPr b="1" sz="1400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8" name="Google Shape;148;p22"/>
          <p:cNvSpPr txBox="1"/>
          <p:nvPr>
            <p:ph idx="27" type="body"/>
          </p:nvPr>
        </p:nvSpPr>
        <p:spPr>
          <a:xfrm>
            <a:off x="8942832" y="6215888"/>
            <a:ext cx="2029968" cy="182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5 Column">
  <p:cSld name="5 Column"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3"/>
          <p:cNvSpPr/>
          <p:nvPr/>
        </p:nvSpPr>
        <p:spPr>
          <a:xfrm>
            <a:off x="685338" y="3796480"/>
            <a:ext cx="2011680" cy="151790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151" name="Google Shape;151;p23"/>
          <p:cNvSpPr/>
          <p:nvPr/>
        </p:nvSpPr>
        <p:spPr>
          <a:xfrm>
            <a:off x="2900911" y="3796480"/>
            <a:ext cx="2011680" cy="1517904"/>
          </a:xfrm>
          <a:prstGeom prst="rect">
            <a:avLst/>
          </a:prstGeom>
          <a:solidFill>
            <a:srgbClr val="DCE6F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152" name="Google Shape;152;p23"/>
          <p:cNvSpPr/>
          <p:nvPr/>
        </p:nvSpPr>
        <p:spPr>
          <a:xfrm>
            <a:off x="5116484" y="3796480"/>
            <a:ext cx="2011680" cy="151790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153" name="Google Shape;153;p23"/>
          <p:cNvSpPr/>
          <p:nvPr/>
        </p:nvSpPr>
        <p:spPr>
          <a:xfrm>
            <a:off x="9547629" y="3796480"/>
            <a:ext cx="2011680" cy="151790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154" name="Google Shape;154;p23"/>
          <p:cNvSpPr/>
          <p:nvPr/>
        </p:nvSpPr>
        <p:spPr>
          <a:xfrm>
            <a:off x="7332057" y="3796480"/>
            <a:ext cx="2011680" cy="1517904"/>
          </a:xfrm>
          <a:prstGeom prst="rect">
            <a:avLst/>
          </a:prstGeom>
          <a:solidFill>
            <a:srgbClr val="DCE6F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155" name="Google Shape;155;p23"/>
          <p:cNvSpPr txBox="1"/>
          <p:nvPr>
            <p:ph type="title"/>
          </p:nvPr>
        </p:nvSpPr>
        <p:spPr>
          <a:xfrm>
            <a:off x="758952" y="841248"/>
            <a:ext cx="10671048" cy="7680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400"/>
              <a:buFont typeface="Arial Black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6" name="Google Shape;156;p23"/>
          <p:cNvSpPr txBox="1"/>
          <p:nvPr>
            <p:ph idx="11" type="ftr"/>
          </p:nvPr>
        </p:nvSpPr>
        <p:spPr>
          <a:xfrm>
            <a:off x="621792" y="457200"/>
            <a:ext cx="320040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7" name="Google Shape;157;p23"/>
          <p:cNvSpPr txBox="1"/>
          <p:nvPr>
            <p:ph idx="12" type="sldNum"/>
          </p:nvPr>
        </p:nvSpPr>
        <p:spPr>
          <a:xfrm>
            <a:off x="10945368" y="457200"/>
            <a:ext cx="987552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58" name="Google Shape;158;p23"/>
          <p:cNvSpPr txBox="1"/>
          <p:nvPr>
            <p:ph idx="1" type="body"/>
          </p:nvPr>
        </p:nvSpPr>
        <p:spPr>
          <a:xfrm>
            <a:off x="685338" y="2491684"/>
            <a:ext cx="2011680" cy="2825173"/>
          </a:xfrm>
          <a:prstGeom prst="rect">
            <a:avLst/>
          </a:prstGeom>
          <a:noFill/>
          <a:ln cap="flat" cmpd="sng" w="127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68580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  <a:defRPr b="1" sz="1800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59" name="Google Shape;159;p23"/>
          <p:cNvSpPr/>
          <p:nvPr>
            <p:ph idx="2" type="pic"/>
          </p:nvPr>
        </p:nvSpPr>
        <p:spPr>
          <a:xfrm>
            <a:off x="1339134" y="2111058"/>
            <a:ext cx="704088" cy="70408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</p:sp>
      <p:sp>
        <p:nvSpPr>
          <p:cNvPr id="160" name="Google Shape;160;p23"/>
          <p:cNvSpPr txBox="1"/>
          <p:nvPr>
            <p:ph idx="3" type="body"/>
          </p:nvPr>
        </p:nvSpPr>
        <p:spPr>
          <a:xfrm>
            <a:off x="731058" y="3888404"/>
            <a:ext cx="192024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500"/>
              <a:buNone/>
              <a:defRPr sz="1500"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61" name="Google Shape;161;p23"/>
          <p:cNvSpPr txBox="1"/>
          <p:nvPr>
            <p:ph idx="4" type="body"/>
          </p:nvPr>
        </p:nvSpPr>
        <p:spPr>
          <a:xfrm>
            <a:off x="2900910" y="2491684"/>
            <a:ext cx="2011680" cy="2825173"/>
          </a:xfrm>
          <a:prstGeom prst="rect">
            <a:avLst/>
          </a:prstGeom>
          <a:noFill/>
          <a:ln cap="flat" cmpd="sng" w="12700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68580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  <a:defRPr b="1" sz="1800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62" name="Google Shape;162;p23"/>
          <p:cNvSpPr/>
          <p:nvPr>
            <p:ph idx="5" type="pic"/>
          </p:nvPr>
        </p:nvSpPr>
        <p:spPr>
          <a:xfrm>
            <a:off x="3554707" y="2111058"/>
            <a:ext cx="704088" cy="70408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</p:sp>
      <p:sp>
        <p:nvSpPr>
          <p:cNvPr id="163" name="Google Shape;163;p23"/>
          <p:cNvSpPr txBox="1"/>
          <p:nvPr>
            <p:ph idx="6" type="body"/>
          </p:nvPr>
        </p:nvSpPr>
        <p:spPr>
          <a:xfrm>
            <a:off x="2946630" y="3888404"/>
            <a:ext cx="192024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500"/>
              <a:buNone/>
              <a:defRPr sz="1500"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64" name="Google Shape;164;p23"/>
          <p:cNvSpPr txBox="1"/>
          <p:nvPr>
            <p:ph idx="7" type="body"/>
          </p:nvPr>
        </p:nvSpPr>
        <p:spPr>
          <a:xfrm>
            <a:off x="5116484" y="2491684"/>
            <a:ext cx="2011680" cy="2825173"/>
          </a:xfrm>
          <a:prstGeom prst="rect">
            <a:avLst/>
          </a:prstGeom>
          <a:noFill/>
          <a:ln cap="flat" cmpd="sng" w="127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68580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  <a:defRPr b="1" sz="1800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65" name="Google Shape;165;p23"/>
          <p:cNvSpPr/>
          <p:nvPr>
            <p:ph idx="8" type="pic"/>
          </p:nvPr>
        </p:nvSpPr>
        <p:spPr>
          <a:xfrm>
            <a:off x="5770280" y="2111058"/>
            <a:ext cx="704088" cy="70408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</p:sp>
      <p:sp>
        <p:nvSpPr>
          <p:cNvPr id="166" name="Google Shape;166;p23"/>
          <p:cNvSpPr txBox="1"/>
          <p:nvPr>
            <p:ph idx="9" type="body"/>
          </p:nvPr>
        </p:nvSpPr>
        <p:spPr>
          <a:xfrm>
            <a:off x="5162204" y="3888404"/>
            <a:ext cx="192024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500"/>
              <a:buNone/>
              <a:defRPr sz="1500"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67" name="Google Shape;167;p23"/>
          <p:cNvSpPr txBox="1"/>
          <p:nvPr>
            <p:ph idx="13" type="body"/>
          </p:nvPr>
        </p:nvSpPr>
        <p:spPr>
          <a:xfrm>
            <a:off x="7332057" y="2491684"/>
            <a:ext cx="2011680" cy="2825173"/>
          </a:xfrm>
          <a:prstGeom prst="rect">
            <a:avLst/>
          </a:prstGeom>
          <a:noFill/>
          <a:ln cap="flat" cmpd="sng" w="12700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68580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  <a:defRPr b="1" sz="1800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68" name="Google Shape;168;p23"/>
          <p:cNvSpPr/>
          <p:nvPr>
            <p:ph idx="14" type="pic"/>
          </p:nvPr>
        </p:nvSpPr>
        <p:spPr>
          <a:xfrm>
            <a:off x="7985853" y="2111058"/>
            <a:ext cx="704088" cy="70408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</p:sp>
      <p:sp>
        <p:nvSpPr>
          <p:cNvPr id="169" name="Google Shape;169;p23"/>
          <p:cNvSpPr txBox="1"/>
          <p:nvPr>
            <p:ph idx="15" type="body"/>
          </p:nvPr>
        </p:nvSpPr>
        <p:spPr>
          <a:xfrm>
            <a:off x="7377777" y="3888404"/>
            <a:ext cx="192024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500"/>
              <a:buNone/>
              <a:defRPr sz="1500"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70" name="Google Shape;170;p23"/>
          <p:cNvSpPr txBox="1"/>
          <p:nvPr>
            <p:ph idx="16" type="body"/>
          </p:nvPr>
        </p:nvSpPr>
        <p:spPr>
          <a:xfrm>
            <a:off x="9547629" y="2491684"/>
            <a:ext cx="2011680" cy="2825173"/>
          </a:xfrm>
          <a:prstGeom prst="rect">
            <a:avLst/>
          </a:prstGeom>
          <a:noFill/>
          <a:ln cap="flat" cmpd="sng" w="127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68580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  <a:defRPr b="1" sz="1800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71" name="Google Shape;171;p23"/>
          <p:cNvSpPr/>
          <p:nvPr>
            <p:ph idx="17" type="pic"/>
          </p:nvPr>
        </p:nvSpPr>
        <p:spPr>
          <a:xfrm>
            <a:off x="10201425" y="2111058"/>
            <a:ext cx="704088" cy="70408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</p:sp>
      <p:sp>
        <p:nvSpPr>
          <p:cNvPr id="172" name="Google Shape;172;p23"/>
          <p:cNvSpPr txBox="1"/>
          <p:nvPr>
            <p:ph idx="18" type="body"/>
          </p:nvPr>
        </p:nvSpPr>
        <p:spPr>
          <a:xfrm>
            <a:off x="9593349" y="3888404"/>
            <a:ext cx="192024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500"/>
              <a:buNone/>
              <a:defRPr sz="1500"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 Column">
  <p:cSld name="3 Column"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4"/>
          <p:cNvSpPr txBox="1"/>
          <p:nvPr>
            <p:ph type="title"/>
          </p:nvPr>
        </p:nvSpPr>
        <p:spPr>
          <a:xfrm>
            <a:off x="758952" y="1234440"/>
            <a:ext cx="10671048" cy="7680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400"/>
              <a:buFont typeface="Arial Black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5" name="Google Shape;175;p24"/>
          <p:cNvSpPr txBox="1"/>
          <p:nvPr>
            <p:ph idx="11" type="ftr"/>
          </p:nvPr>
        </p:nvSpPr>
        <p:spPr>
          <a:xfrm>
            <a:off x="621792" y="457200"/>
            <a:ext cx="320040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6" name="Google Shape;176;p24"/>
          <p:cNvSpPr txBox="1"/>
          <p:nvPr>
            <p:ph idx="12" type="sldNum"/>
          </p:nvPr>
        </p:nvSpPr>
        <p:spPr>
          <a:xfrm>
            <a:off x="10945368" y="457200"/>
            <a:ext cx="987552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77" name="Google Shape;177;p24"/>
          <p:cNvSpPr txBox="1"/>
          <p:nvPr>
            <p:ph idx="1" type="body"/>
          </p:nvPr>
        </p:nvSpPr>
        <p:spPr>
          <a:xfrm>
            <a:off x="713232" y="2743200"/>
            <a:ext cx="3328416" cy="3557016"/>
          </a:xfrm>
          <a:prstGeom prst="rect">
            <a:avLst/>
          </a:prstGeom>
          <a:noFill/>
          <a:ln cap="flat" cmpd="sng" w="12700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68580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  <a:defRPr b="1" sz="1800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78" name="Google Shape;178;p24"/>
          <p:cNvSpPr/>
          <p:nvPr>
            <p:ph idx="2" type="pic"/>
          </p:nvPr>
        </p:nvSpPr>
        <p:spPr>
          <a:xfrm>
            <a:off x="1911096" y="2258568"/>
            <a:ext cx="932688" cy="93268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</p:sp>
      <p:sp>
        <p:nvSpPr>
          <p:cNvPr id="179" name="Google Shape;179;p24"/>
          <p:cNvSpPr txBox="1"/>
          <p:nvPr>
            <p:ph idx="3" type="body"/>
          </p:nvPr>
        </p:nvSpPr>
        <p:spPr>
          <a:xfrm>
            <a:off x="992124" y="3950208"/>
            <a:ext cx="2770632" cy="220675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2385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80" name="Google Shape;180;p24"/>
          <p:cNvSpPr txBox="1"/>
          <p:nvPr>
            <p:ph idx="4" type="body"/>
          </p:nvPr>
        </p:nvSpPr>
        <p:spPr>
          <a:xfrm>
            <a:off x="4443984" y="2743200"/>
            <a:ext cx="3328416" cy="3557016"/>
          </a:xfrm>
          <a:prstGeom prst="rect">
            <a:avLst/>
          </a:prstGeom>
          <a:noFill/>
          <a:ln cap="flat" cmpd="sng" w="127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68580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  <a:defRPr b="1" sz="1800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81" name="Google Shape;181;p24"/>
          <p:cNvSpPr/>
          <p:nvPr>
            <p:ph idx="5" type="pic"/>
          </p:nvPr>
        </p:nvSpPr>
        <p:spPr>
          <a:xfrm>
            <a:off x="5641848" y="2258568"/>
            <a:ext cx="932688" cy="93268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</p:sp>
      <p:sp>
        <p:nvSpPr>
          <p:cNvPr id="182" name="Google Shape;182;p24"/>
          <p:cNvSpPr txBox="1"/>
          <p:nvPr>
            <p:ph idx="6" type="body"/>
          </p:nvPr>
        </p:nvSpPr>
        <p:spPr>
          <a:xfrm>
            <a:off x="4722876" y="3950208"/>
            <a:ext cx="2770632" cy="220675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2385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83" name="Google Shape;183;p24"/>
          <p:cNvSpPr txBox="1"/>
          <p:nvPr>
            <p:ph idx="7" type="body"/>
          </p:nvPr>
        </p:nvSpPr>
        <p:spPr>
          <a:xfrm>
            <a:off x="8092440" y="2743200"/>
            <a:ext cx="3328416" cy="3557016"/>
          </a:xfrm>
          <a:prstGeom prst="rect">
            <a:avLst/>
          </a:prstGeom>
          <a:noFill/>
          <a:ln cap="flat" cmpd="sng" w="127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68580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  <a:defRPr b="1" sz="1800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84" name="Google Shape;184;p24"/>
          <p:cNvSpPr/>
          <p:nvPr>
            <p:ph idx="8" type="pic"/>
          </p:nvPr>
        </p:nvSpPr>
        <p:spPr>
          <a:xfrm>
            <a:off x="9290304" y="2258568"/>
            <a:ext cx="932688" cy="9326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</p:sp>
      <p:sp>
        <p:nvSpPr>
          <p:cNvPr id="185" name="Google Shape;185;p24"/>
          <p:cNvSpPr txBox="1"/>
          <p:nvPr>
            <p:ph idx="9" type="body"/>
          </p:nvPr>
        </p:nvSpPr>
        <p:spPr>
          <a:xfrm>
            <a:off x="8371332" y="3950208"/>
            <a:ext cx="2770632" cy="220675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2385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500"/>
              <a:buFont typeface="Arial"/>
              <a:buChar char="•"/>
              <a:defRPr sz="1500"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mmary">
  <p:cSld name="Summary"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descr="preencoded.png" id="187" name="Google Shape;187;p25"/>
          <p:cNvSpPr/>
          <p:nvPr/>
        </p:nvSpPr>
        <p:spPr>
          <a:xfrm>
            <a:off x="8758238" y="-14287"/>
            <a:ext cx="3433763" cy="3452812"/>
          </a:xfrm>
          <a:custGeom>
            <a:rect b="b" l="l" r="r" t="t"/>
            <a:pathLst>
              <a:path extrusionOk="0" h="3452812" w="3433763">
                <a:moveTo>
                  <a:pt x="3433763" y="0"/>
                </a:moveTo>
                <a:lnTo>
                  <a:pt x="3433763" y="3452813"/>
                </a:lnTo>
                <a:lnTo>
                  <a:pt x="0" y="3452813"/>
                </a:lnTo>
                <a:cubicBezTo>
                  <a:pt x="0" y="1545912"/>
                  <a:pt x="1537383" y="0"/>
                  <a:pt x="343376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descr="preencoded.png" id="188" name="Google Shape;188;p25"/>
          <p:cNvSpPr/>
          <p:nvPr/>
        </p:nvSpPr>
        <p:spPr>
          <a:xfrm>
            <a:off x="8758238" y="3438525"/>
            <a:ext cx="3433763" cy="3433762"/>
          </a:xfrm>
          <a:custGeom>
            <a:rect b="b" l="l" r="r" t="t"/>
            <a:pathLst>
              <a:path extrusionOk="0" h="3433762" w="3433763">
                <a:moveTo>
                  <a:pt x="0" y="0"/>
                </a:moveTo>
                <a:lnTo>
                  <a:pt x="3433763" y="0"/>
                </a:lnTo>
                <a:lnTo>
                  <a:pt x="3433763" y="3433763"/>
                </a:lnTo>
                <a:cubicBezTo>
                  <a:pt x="1537383" y="3433763"/>
                  <a:pt x="0" y="18963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descr="preencoded.png" id="189" name="Google Shape;189;p25"/>
          <p:cNvSpPr/>
          <p:nvPr/>
        </p:nvSpPr>
        <p:spPr>
          <a:xfrm flipH="1" rot="10800000">
            <a:off x="9991725" y="1247775"/>
            <a:ext cx="2200275" cy="2181225"/>
          </a:xfrm>
          <a:custGeom>
            <a:rect b="b" l="l" r="r" t="t"/>
            <a:pathLst>
              <a:path extrusionOk="0" h="2181225" w="2200275">
                <a:moveTo>
                  <a:pt x="0" y="0"/>
                </a:moveTo>
                <a:cubicBezTo>
                  <a:pt x="0" y="1204689"/>
                  <a:pt x="985061" y="2181225"/>
                  <a:pt x="2200275" y="2181225"/>
                </a:cubicBezTo>
                <a:lnTo>
                  <a:pt x="2200275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descr="preencoded.png" id="190" name="Google Shape;190;p25"/>
          <p:cNvSpPr/>
          <p:nvPr/>
        </p:nvSpPr>
        <p:spPr>
          <a:xfrm flipH="1" rot="10800000">
            <a:off x="-20086" y="4580051"/>
            <a:ext cx="2277948" cy="2277948"/>
          </a:xfrm>
          <a:custGeom>
            <a:rect b="b" l="l" r="r" t="t"/>
            <a:pathLst>
              <a:path extrusionOk="0" h="2277948" w="2277948">
                <a:moveTo>
                  <a:pt x="0" y="2277948"/>
                </a:moveTo>
                <a:cubicBezTo>
                  <a:pt x="1258034" y="2277948"/>
                  <a:pt x="2277948" y="1258034"/>
                  <a:pt x="2277948" y="0"/>
                </a:cubicBezTo>
                <a:lnTo>
                  <a:pt x="0" y="0"/>
                </a:lnTo>
                <a:lnTo>
                  <a:pt x="0" y="227794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pic>
        <p:nvPicPr>
          <p:cNvPr descr="preencoded.png" id="191" name="Google Shape;191;p2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991886" y="3441269"/>
            <a:ext cx="2200114" cy="2200114"/>
          </a:xfrm>
          <a:prstGeom prst="rect">
            <a:avLst/>
          </a:prstGeom>
          <a:noFill/>
          <a:ln>
            <a:noFill/>
          </a:ln>
        </p:spPr>
      </p:pic>
      <p:sp>
        <p:nvSpPr>
          <p:cNvPr descr="preencoded.png" id="192" name="Google Shape;192;p25"/>
          <p:cNvSpPr/>
          <p:nvPr/>
        </p:nvSpPr>
        <p:spPr>
          <a:xfrm>
            <a:off x="1707959" y="5667616"/>
            <a:ext cx="775021" cy="775021"/>
          </a:xfrm>
          <a:custGeom>
            <a:rect b="b" l="l" r="r" t="t"/>
            <a:pathLst>
              <a:path extrusionOk="0" h="775021" w="775021">
                <a:moveTo>
                  <a:pt x="387511" y="775021"/>
                </a:moveTo>
                <a:cubicBezTo>
                  <a:pt x="601527" y="775021"/>
                  <a:pt x="775021" y="601527"/>
                  <a:pt x="775021" y="387511"/>
                </a:cubicBezTo>
                <a:cubicBezTo>
                  <a:pt x="775021" y="173494"/>
                  <a:pt x="601527" y="0"/>
                  <a:pt x="387511" y="0"/>
                </a:cubicBezTo>
                <a:cubicBezTo>
                  <a:pt x="173494" y="0"/>
                  <a:pt x="0" y="173494"/>
                  <a:pt x="0" y="387511"/>
                </a:cubicBezTo>
                <a:cubicBezTo>
                  <a:pt x="0" y="601527"/>
                  <a:pt x="173494" y="775021"/>
                  <a:pt x="387511" y="77502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193" name="Google Shape;193;p25"/>
          <p:cNvSpPr txBox="1"/>
          <p:nvPr>
            <p:ph type="title"/>
          </p:nvPr>
        </p:nvSpPr>
        <p:spPr>
          <a:xfrm>
            <a:off x="1508760" y="1883664"/>
            <a:ext cx="6766560" cy="7680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400"/>
              <a:buFont typeface="Arial Black"/>
              <a:buNone/>
              <a:defRPr b="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4" name="Google Shape;194;p25"/>
          <p:cNvSpPr txBox="1"/>
          <p:nvPr>
            <p:ph idx="1" type="body"/>
          </p:nvPr>
        </p:nvSpPr>
        <p:spPr>
          <a:xfrm>
            <a:off x="1508760" y="2837688"/>
            <a:ext cx="5879592" cy="27005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500"/>
              <a:buNone/>
              <a:defRPr sz="1500"/>
            </a:lvl1pPr>
            <a:lvl2pPr indent="-32385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500"/>
              <a:buChar char="•"/>
              <a:defRPr sz="1500"/>
            </a:lvl2pPr>
            <a:lvl3pPr indent="-32385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500"/>
              <a:buChar char="•"/>
              <a:defRPr sz="1500"/>
            </a:lvl3pPr>
            <a:lvl4pPr indent="-32385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500"/>
              <a:buChar char="•"/>
              <a:defRPr sz="1500"/>
            </a:lvl4pPr>
            <a:lvl5pPr indent="-32385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500"/>
              <a:buChar char="•"/>
              <a:defRPr sz="15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95" name="Google Shape;195;p25"/>
          <p:cNvSpPr txBox="1"/>
          <p:nvPr>
            <p:ph idx="12" type="sldNum"/>
          </p:nvPr>
        </p:nvSpPr>
        <p:spPr>
          <a:xfrm>
            <a:off x="10945368" y="457200"/>
            <a:ext cx="987552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96" name="Google Shape;196;p25"/>
          <p:cNvSpPr txBox="1"/>
          <p:nvPr>
            <p:ph idx="11" type="ftr"/>
          </p:nvPr>
        </p:nvSpPr>
        <p:spPr>
          <a:xfrm>
            <a:off x="621792" y="457200"/>
            <a:ext cx="320040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losing">
  <p:cSld name="Closing">
    <p:bg>
      <p:bgPr>
        <a:solidFill>
          <a:schemeClr val="accent6"/>
        </a:solidFill>
      </p:bgPr>
    </p:bg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26"/>
          <p:cNvSpPr/>
          <p:nvPr/>
        </p:nvSpPr>
        <p:spPr>
          <a:xfrm>
            <a:off x="0" y="0"/>
            <a:ext cx="8948738" cy="6858000"/>
          </a:xfrm>
          <a:custGeom>
            <a:rect b="b" l="l" r="r" t="t"/>
            <a:pathLst>
              <a:path extrusionOk="0" h="6858000" w="8948738">
                <a:moveTo>
                  <a:pt x="0" y="0"/>
                </a:moveTo>
                <a:lnTo>
                  <a:pt x="5932941" y="0"/>
                </a:lnTo>
                <a:lnTo>
                  <a:pt x="6047310" y="14613"/>
                </a:lnTo>
                <a:cubicBezTo>
                  <a:pt x="7690210" y="267026"/>
                  <a:pt x="8948738" y="1693971"/>
                  <a:pt x="8948738" y="3416480"/>
                </a:cubicBezTo>
                <a:cubicBezTo>
                  <a:pt x="8948738" y="5257788"/>
                  <a:pt x="7510634" y="6761349"/>
                  <a:pt x="5702202" y="6853523"/>
                </a:cubicBezTo>
                <a:lnTo>
                  <a:pt x="5526113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descr="preencoded.png" id="199" name="Google Shape;199;p26"/>
          <p:cNvSpPr/>
          <p:nvPr/>
        </p:nvSpPr>
        <p:spPr>
          <a:xfrm>
            <a:off x="7538626" y="13142"/>
            <a:ext cx="4653374" cy="6831717"/>
          </a:xfrm>
          <a:custGeom>
            <a:rect b="b" l="l" r="r" t="t"/>
            <a:pathLst>
              <a:path extrusionOk="0" h="6831717" w="4653374">
                <a:moveTo>
                  <a:pt x="3416476" y="0"/>
                </a:moveTo>
                <a:lnTo>
                  <a:pt x="4653374" y="0"/>
                </a:lnTo>
                <a:lnTo>
                  <a:pt x="4653374" y="6831717"/>
                </a:lnTo>
                <a:lnTo>
                  <a:pt x="3416476" y="6831717"/>
                </a:lnTo>
                <a:cubicBezTo>
                  <a:pt x="1529612" y="6831717"/>
                  <a:pt x="0" y="5302406"/>
                  <a:pt x="0" y="3415863"/>
                </a:cubicBezTo>
                <a:cubicBezTo>
                  <a:pt x="0" y="1529335"/>
                  <a:pt x="1529607" y="0"/>
                  <a:pt x="341647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pic>
        <p:nvPicPr>
          <p:cNvPr descr="preencoded.png" id="200" name="Google Shape;200;p2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737234" y="-25041"/>
            <a:ext cx="3432191" cy="3432191"/>
          </a:xfrm>
          <a:prstGeom prst="rect">
            <a:avLst/>
          </a:prstGeom>
          <a:noFill/>
          <a:ln>
            <a:noFill/>
          </a:ln>
        </p:spPr>
      </p:pic>
      <p:sp>
        <p:nvSpPr>
          <p:cNvPr id="201" name="Google Shape;201;p26"/>
          <p:cNvSpPr txBox="1"/>
          <p:nvPr>
            <p:ph type="ctrTitle"/>
          </p:nvPr>
        </p:nvSpPr>
        <p:spPr>
          <a:xfrm>
            <a:off x="1527048" y="1975104"/>
            <a:ext cx="4169664" cy="66751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0">
            <a:noAutofit/>
          </a:bodyPr>
          <a:lstStyle>
            <a:lvl1pPr lvl="0" algn="l">
              <a:lnSpc>
                <a:spcPct val="110795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400"/>
              <a:buFont typeface="Arial Black"/>
              <a:buNone/>
              <a:defRPr sz="4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2" name="Google Shape;202;p26"/>
          <p:cNvSpPr txBox="1"/>
          <p:nvPr>
            <p:ph idx="1" type="subTitle"/>
          </p:nvPr>
        </p:nvSpPr>
        <p:spPr>
          <a:xfrm>
            <a:off x="1545336" y="2846832"/>
            <a:ext cx="4169664" cy="217627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91425" spcFirstLastPara="1" rIns="91425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576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>
  <p:cSld name="Two Content"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descr="preencoded.png" id="204" name="Google Shape;204;p27"/>
          <p:cNvSpPr/>
          <p:nvPr/>
        </p:nvSpPr>
        <p:spPr>
          <a:xfrm>
            <a:off x="-5568" y="-2784"/>
            <a:ext cx="3443288" cy="6891337"/>
          </a:xfrm>
          <a:custGeom>
            <a:rect b="b" l="l" r="r" t="t"/>
            <a:pathLst>
              <a:path extrusionOk="0" h="6891337" w="3443288">
                <a:moveTo>
                  <a:pt x="3443288" y="0"/>
                </a:moveTo>
                <a:lnTo>
                  <a:pt x="0" y="0"/>
                </a:lnTo>
                <a:lnTo>
                  <a:pt x="0" y="6891338"/>
                </a:lnTo>
                <a:lnTo>
                  <a:pt x="3443288" y="6891338"/>
                </a:lnTo>
                <a:lnTo>
                  <a:pt x="3443288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pic>
        <p:nvPicPr>
          <p:cNvPr descr="preencoded.png" id="205" name="Google Shape;205;p2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703311" y="-2784"/>
            <a:ext cx="1734410" cy="5167313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Google Shape;206;p27"/>
          <p:cNvSpPr/>
          <p:nvPr/>
        </p:nvSpPr>
        <p:spPr>
          <a:xfrm>
            <a:off x="1721621" y="-2784"/>
            <a:ext cx="1716115" cy="1720853"/>
          </a:xfrm>
          <a:custGeom>
            <a:rect b="b" l="l" r="r" t="t"/>
            <a:pathLst>
              <a:path extrusionOk="0" h="1720853" w="1716115">
                <a:moveTo>
                  <a:pt x="93358" y="0"/>
                </a:moveTo>
                <a:lnTo>
                  <a:pt x="110348" y="0"/>
                </a:lnTo>
                <a:cubicBezTo>
                  <a:pt x="110348" y="887874"/>
                  <a:pt x="830686" y="1610112"/>
                  <a:pt x="1716029" y="1610112"/>
                </a:cubicBezTo>
                <a:lnTo>
                  <a:pt x="1716029" y="1627151"/>
                </a:lnTo>
                <a:lnTo>
                  <a:pt x="1716115" y="1627237"/>
                </a:lnTo>
                <a:cubicBezTo>
                  <a:pt x="821334" y="1627237"/>
                  <a:pt x="93358" y="897252"/>
                  <a:pt x="93358" y="0"/>
                </a:cubicBezTo>
                <a:close/>
                <a:moveTo>
                  <a:pt x="0" y="0"/>
                </a:moveTo>
                <a:lnTo>
                  <a:pt x="16989" y="0"/>
                </a:lnTo>
                <a:cubicBezTo>
                  <a:pt x="16989" y="939499"/>
                  <a:pt x="779202" y="1703814"/>
                  <a:pt x="1716114" y="1703814"/>
                </a:cubicBezTo>
                <a:lnTo>
                  <a:pt x="1716114" y="1720853"/>
                </a:lnTo>
                <a:cubicBezTo>
                  <a:pt x="769850" y="1720853"/>
                  <a:pt x="0" y="948877"/>
                  <a:pt x="0" y="0"/>
                </a:cubicBezTo>
                <a:close/>
                <a:moveTo>
                  <a:pt x="186798" y="0"/>
                </a:moveTo>
                <a:lnTo>
                  <a:pt x="203788" y="0"/>
                </a:lnTo>
                <a:cubicBezTo>
                  <a:pt x="203788" y="836248"/>
                  <a:pt x="882254" y="1516501"/>
                  <a:pt x="1716109" y="1516501"/>
                </a:cubicBezTo>
                <a:lnTo>
                  <a:pt x="1716109" y="1533535"/>
                </a:lnTo>
                <a:cubicBezTo>
                  <a:pt x="872812" y="1533535"/>
                  <a:pt x="186798" y="845626"/>
                  <a:pt x="186798" y="0"/>
                </a:cubicBezTo>
                <a:close/>
                <a:moveTo>
                  <a:pt x="280155" y="0"/>
                </a:moveTo>
                <a:lnTo>
                  <a:pt x="297145" y="0"/>
                </a:lnTo>
                <a:cubicBezTo>
                  <a:pt x="297145" y="784537"/>
                  <a:pt x="933652" y="1422885"/>
                  <a:pt x="1716114" y="1422885"/>
                </a:cubicBezTo>
                <a:lnTo>
                  <a:pt x="1716114" y="1439924"/>
                </a:lnTo>
                <a:cubicBezTo>
                  <a:pt x="924300" y="1439924"/>
                  <a:pt x="280155" y="794001"/>
                  <a:pt x="280155" y="0"/>
                </a:cubicBezTo>
                <a:close/>
                <a:moveTo>
                  <a:pt x="373512" y="0"/>
                </a:moveTo>
                <a:lnTo>
                  <a:pt x="390502" y="0"/>
                </a:lnTo>
                <a:cubicBezTo>
                  <a:pt x="390502" y="732911"/>
                  <a:pt x="985135" y="1329184"/>
                  <a:pt x="1716029" y="1329184"/>
                </a:cubicBezTo>
                <a:lnTo>
                  <a:pt x="1716029" y="1346223"/>
                </a:lnTo>
                <a:lnTo>
                  <a:pt x="1716114" y="1346308"/>
                </a:lnTo>
                <a:cubicBezTo>
                  <a:pt x="975783" y="1346308"/>
                  <a:pt x="373512" y="742375"/>
                  <a:pt x="373512" y="0"/>
                </a:cubicBezTo>
                <a:close/>
                <a:moveTo>
                  <a:pt x="466953" y="0"/>
                </a:moveTo>
                <a:lnTo>
                  <a:pt x="483944" y="0"/>
                </a:lnTo>
                <a:cubicBezTo>
                  <a:pt x="483944" y="681286"/>
                  <a:pt x="1036704" y="1235573"/>
                  <a:pt x="1716110" y="1235573"/>
                </a:cubicBezTo>
                <a:lnTo>
                  <a:pt x="1716110" y="1252607"/>
                </a:lnTo>
                <a:cubicBezTo>
                  <a:pt x="1027347" y="1252607"/>
                  <a:pt x="466953" y="690664"/>
                  <a:pt x="466953" y="0"/>
                </a:cubicBezTo>
                <a:close/>
                <a:moveTo>
                  <a:pt x="560310" y="0"/>
                </a:moveTo>
                <a:lnTo>
                  <a:pt x="577297" y="0"/>
                </a:lnTo>
                <a:cubicBezTo>
                  <a:pt x="577297" y="629660"/>
                  <a:pt x="1088188" y="1141957"/>
                  <a:pt x="1716109" y="1141957"/>
                </a:cubicBezTo>
                <a:lnTo>
                  <a:pt x="1716109" y="1158991"/>
                </a:lnTo>
                <a:cubicBezTo>
                  <a:pt x="1078835" y="1158991"/>
                  <a:pt x="560310" y="639038"/>
                  <a:pt x="560310" y="0"/>
                </a:cubicBezTo>
                <a:close/>
                <a:moveTo>
                  <a:pt x="653668" y="0"/>
                </a:moveTo>
                <a:lnTo>
                  <a:pt x="670655" y="0"/>
                </a:lnTo>
                <a:cubicBezTo>
                  <a:pt x="670655" y="578035"/>
                  <a:pt x="1139586" y="1048255"/>
                  <a:pt x="1716029" y="1048255"/>
                </a:cubicBezTo>
                <a:lnTo>
                  <a:pt x="1716029" y="1065294"/>
                </a:lnTo>
                <a:lnTo>
                  <a:pt x="1716114" y="1065380"/>
                </a:lnTo>
                <a:cubicBezTo>
                  <a:pt x="1130319" y="1065380"/>
                  <a:pt x="653668" y="587499"/>
                  <a:pt x="653668" y="0"/>
                </a:cubicBezTo>
                <a:close/>
                <a:moveTo>
                  <a:pt x="747112" y="0"/>
                </a:moveTo>
                <a:lnTo>
                  <a:pt x="764104" y="0"/>
                </a:lnTo>
                <a:cubicBezTo>
                  <a:pt x="764104" y="526409"/>
                  <a:pt x="1191155" y="954644"/>
                  <a:pt x="1716115" y="954644"/>
                </a:cubicBezTo>
                <a:lnTo>
                  <a:pt x="1716115" y="971678"/>
                </a:lnTo>
                <a:cubicBezTo>
                  <a:pt x="1181802" y="971678"/>
                  <a:pt x="747112" y="535787"/>
                  <a:pt x="747112" y="0"/>
                </a:cubicBezTo>
                <a:close/>
                <a:moveTo>
                  <a:pt x="840465" y="0"/>
                </a:moveTo>
                <a:lnTo>
                  <a:pt x="857452" y="0"/>
                </a:lnTo>
                <a:cubicBezTo>
                  <a:pt x="857452" y="474783"/>
                  <a:pt x="1242638" y="861028"/>
                  <a:pt x="1716109" y="861028"/>
                </a:cubicBezTo>
                <a:lnTo>
                  <a:pt x="1716109" y="878062"/>
                </a:lnTo>
                <a:cubicBezTo>
                  <a:pt x="1233281" y="878062"/>
                  <a:pt x="840465" y="484162"/>
                  <a:pt x="840465" y="0"/>
                </a:cubicBezTo>
                <a:close/>
                <a:moveTo>
                  <a:pt x="933823" y="0"/>
                </a:moveTo>
                <a:lnTo>
                  <a:pt x="950810" y="0"/>
                </a:lnTo>
                <a:cubicBezTo>
                  <a:pt x="950810" y="423157"/>
                  <a:pt x="1294121" y="767327"/>
                  <a:pt x="1716114" y="767327"/>
                </a:cubicBezTo>
                <a:lnTo>
                  <a:pt x="1716114" y="784366"/>
                </a:lnTo>
                <a:lnTo>
                  <a:pt x="1716114" y="784451"/>
                </a:lnTo>
                <a:cubicBezTo>
                  <a:pt x="1284769" y="784451"/>
                  <a:pt x="933823" y="432536"/>
                  <a:pt x="933823" y="0"/>
                </a:cubicBezTo>
                <a:close/>
                <a:moveTo>
                  <a:pt x="1027262" y="0"/>
                </a:moveTo>
                <a:lnTo>
                  <a:pt x="1044254" y="0"/>
                </a:lnTo>
                <a:cubicBezTo>
                  <a:pt x="1044254" y="371532"/>
                  <a:pt x="1345685" y="673716"/>
                  <a:pt x="1716110" y="673716"/>
                </a:cubicBezTo>
                <a:lnTo>
                  <a:pt x="1716110" y="690750"/>
                </a:lnTo>
                <a:cubicBezTo>
                  <a:pt x="1336248" y="690750"/>
                  <a:pt x="1027262" y="380824"/>
                  <a:pt x="1027262" y="0"/>
                </a:cubicBezTo>
                <a:close/>
                <a:moveTo>
                  <a:pt x="1120625" y="0"/>
                </a:moveTo>
                <a:lnTo>
                  <a:pt x="1137612" y="0"/>
                </a:lnTo>
                <a:cubicBezTo>
                  <a:pt x="1137612" y="319820"/>
                  <a:pt x="1397088" y="580100"/>
                  <a:pt x="1716115" y="580100"/>
                </a:cubicBezTo>
                <a:lnTo>
                  <a:pt x="1716115" y="597134"/>
                </a:lnTo>
                <a:cubicBezTo>
                  <a:pt x="1387736" y="597134"/>
                  <a:pt x="1120625" y="329285"/>
                  <a:pt x="1120625" y="0"/>
                </a:cubicBezTo>
                <a:close/>
                <a:moveTo>
                  <a:pt x="1213978" y="0"/>
                </a:moveTo>
                <a:lnTo>
                  <a:pt x="1230965" y="0"/>
                </a:lnTo>
                <a:cubicBezTo>
                  <a:pt x="1230965" y="268195"/>
                  <a:pt x="1448571" y="486398"/>
                  <a:pt x="1716109" y="486398"/>
                </a:cubicBezTo>
                <a:lnTo>
                  <a:pt x="1716109" y="503437"/>
                </a:lnTo>
                <a:lnTo>
                  <a:pt x="1716109" y="503523"/>
                </a:lnTo>
                <a:cubicBezTo>
                  <a:pt x="1439214" y="503523"/>
                  <a:pt x="1213978" y="277659"/>
                  <a:pt x="1213978" y="0"/>
                </a:cubicBezTo>
                <a:close/>
                <a:moveTo>
                  <a:pt x="1307422" y="0"/>
                </a:moveTo>
                <a:lnTo>
                  <a:pt x="1324414" y="0"/>
                </a:lnTo>
                <a:cubicBezTo>
                  <a:pt x="1324414" y="216569"/>
                  <a:pt x="1500141" y="392784"/>
                  <a:pt x="1716115" y="392784"/>
                </a:cubicBezTo>
                <a:lnTo>
                  <a:pt x="1716115" y="409821"/>
                </a:lnTo>
                <a:cubicBezTo>
                  <a:pt x="1490703" y="409821"/>
                  <a:pt x="1307422" y="225948"/>
                  <a:pt x="1307422" y="0"/>
                </a:cubicBezTo>
                <a:close/>
                <a:moveTo>
                  <a:pt x="1400775" y="0"/>
                </a:moveTo>
                <a:lnTo>
                  <a:pt x="1417762" y="0"/>
                </a:lnTo>
                <a:cubicBezTo>
                  <a:pt x="1417762" y="164944"/>
                  <a:pt x="1551619" y="299170"/>
                  <a:pt x="1716109" y="299170"/>
                </a:cubicBezTo>
                <a:lnTo>
                  <a:pt x="1716109" y="316207"/>
                </a:lnTo>
                <a:cubicBezTo>
                  <a:pt x="1542266" y="316207"/>
                  <a:pt x="1400775" y="174322"/>
                  <a:pt x="1400775" y="0"/>
                </a:cubicBezTo>
                <a:close/>
                <a:moveTo>
                  <a:pt x="1494133" y="0"/>
                </a:moveTo>
                <a:lnTo>
                  <a:pt x="1511120" y="0"/>
                </a:lnTo>
                <a:cubicBezTo>
                  <a:pt x="1511120" y="113318"/>
                  <a:pt x="1603017" y="205556"/>
                  <a:pt x="1716109" y="205556"/>
                </a:cubicBezTo>
                <a:lnTo>
                  <a:pt x="1716109" y="222592"/>
                </a:lnTo>
                <a:cubicBezTo>
                  <a:pt x="1593750" y="222592"/>
                  <a:pt x="1494133" y="122783"/>
                  <a:pt x="1494133" y="0"/>
                </a:cubicBezTo>
                <a:close/>
              </a:path>
            </a:pathLst>
          </a:custGeom>
          <a:solidFill>
            <a:schemeClr val="lt1">
              <a:alpha val="98039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descr="preencoded.png" id="207" name="Google Shape;207;p27"/>
          <p:cNvSpPr/>
          <p:nvPr/>
        </p:nvSpPr>
        <p:spPr>
          <a:xfrm>
            <a:off x="-5568" y="3440504"/>
            <a:ext cx="3443288" cy="3448050"/>
          </a:xfrm>
          <a:custGeom>
            <a:rect b="b" l="l" r="r" t="t"/>
            <a:pathLst>
              <a:path extrusionOk="0" h="3448050" w="3443288">
                <a:moveTo>
                  <a:pt x="1721644" y="3448051"/>
                </a:moveTo>
                <a:cubicBezTo>
                  <a:pt x="2672482" y="3448051"/>
                  <a:pt x="3443288" y="2676178"/>
                  <a:pt x="3443288" y="1724025"/>
                </a:cubicBezTo>
                <a:cubicBezTo>
                  <a:pt x="3443288" y="771873"/>
                  <a:pt x="2672482" y="0"/>
                  <a:pt x="1721644" y="0"/>
                </a:cubicBezTo>
                <a:cubicBezTo>
                  <a:pt x="770806" y="0"/>
                  <a:pt x="0" y="771873"/>
                  <a:pt x="0" y="1724025"/>
                </a:cubicBezTo>
                <a:cubicBezTo>
                  <a:pt x="0" y="2676178"/>
                  <a:pt x="770806" y="3448051"/>
                  <a:pt x="1721644" y="344805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pic>
        <p:nvPicPr>
          <p:cNvPr descr="preencoded.png" id="208" name="Google Shape;208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18457" y="3440504"/>
            <a:ext cx="1719263" cy="1724025"/>
          </a:xfrm>
          <a:prstGeom prst="rect">
            <a:avLst/>
          </a:prstGeom>
          <a:noFill/>
          <a:ln>
            <a:noFill/>
          </a:ln>
        </p:spPr>
      </p:pic>
      <p:sp>
        <p:nvSpPr>
          <p:cNvPr id="209" name="Google Shape;209;p27"/>
          <p:cNvSpPr txBox="1"/>
          <p:nvPr>
            <p:ph idx="11" type="ftr"/>
          </p:nvPr>
        </p:nvSpPr>
        <p:spPr>
          <a:xfrm>
            <a:off x="621792" y="457200"/>
            <a:ext cx="320040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0" name="Google Shape;210;p27"/>
          <p:cNvSpPr txBox="1"/>
          <p:nvPr>
            <p:ph idx="12" type="sldNum"/>
          </p:nvPr>
        </p:nvSpPr>
        <p:spPr>
          <a:xfrm>
            <a:off x="10945368" y="457200"/>
            <a:ext cx="987552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11" name="Google Shape;211;p27"/>
          <p:cNvSpPr txBox="1"/>
          <p:nvPr>
            <p:ph type="title"/>
          </p:nvPr>
        </p:nvSpPr>
        <p:spPr>
          <a:xfrm>
            <a:off x="3986784" y="1243584"/>
            <a:ext cx="8165592" cy="7680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400"/>
              <a:buFont typeface="Arial Black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2" name="Google Shape;212;p27"/>
          <p:cNvSpPr txBox="1"/>
          <p:nvPr>
            <p:ph idx="1" type="body"/>
          </p:nvPr>
        </p:nvSpPr>
        <p:spPr>
          <a:xfrm>
            <a:off x="3685032" y="2255520"/>
            <a:ext cx="3741928" cy="43063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>
            <a:lvl1pPr indent="-32385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500"/>
              <a:buChar char="•"/>
              <a:defRPr sz="1500"/>
            </a:lvl1pPr>
            <a:lvl2pPr indent="-31115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300"/>
              <a:buChar char="•"/>
              <a:defRPr sz="1300"/>
            </a:lvl2pPr>
            <a:lvl3pPr indent="-3048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200"/>
              <a:buChar char="•"/>
              <a:defRPr sz="1200"/>
            </a:lvl3pPr>
            <a:lvl4pPr indent="-3048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200"/>
              <a:buChar char="•"/>
              <a:defRPr sz="1200"/>
            </a:lvl4pPr>
            <a:lvl5pPr indent="-3048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200"/>
              <a:buChar char="•"/>
              <a:defRPr sz="12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13" name="Google Shape;213;p27"/>
          <p:cNvSpPr txBox="1"/>
          <p:nvPr>
            <p:ph idx="2" type="body"/>
          </p:nvPr>
        </p:nvSpPr>
        <p:spPr>
          <a:xfrm>
            <a:off x="7754112" y="2255520"/>
            <a:ext cx="3741928" cy="43063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>
            <a:lvl1pPr indent="-32385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500"/>
              <a:buChar char="•"/>
              <a:defRPr sz="1500"/>
            </a:lvl1pPr>
            <a:lvl2pPr indent="-31115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300"/>
              <a:buChar char="•"/>
              <a:defRPr sz="1300"/>
            </a:lvl2pPr>
            <a:lvl3pPr indent="-3048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200"/>
              <a:buChar char="•"/>
              <a:defRPr sz="1200"/>
            </a:lvl3pPr>
            <a:lvl4pPr indent="-3048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200"/>
              <a:buChar char="•"/>
              <a:defRPr sz="1200"/>
            </a:lvl4pPr>
            <a:lvl5pPr indent="-3048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200"/>
              <a:buChar char="•"/>
              <a:defRPr sz="12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28"/>
          <p:cNvSpPr/>
          <p:nvPr/>
        </p:nvSpPr>
        <p:spPr>
          <a:xfrm>
            <a:off x="1" y="0"/>
            <a:ext cx="2242827" cy="2102966"/>
          </a:xfrm>
          <a:custGeom>
            <a:rect b="b" l="l" r="r" t="t"/>
            <a:pathLst>
              <a:path extrusionOk="0" h="2102966" w="2242827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rgbClr val="EDF2FA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216" name="Google Shape;216;p28"/>
          <p:cNvSpPr/>
          <p:nvPr/>
        </p:nvSpPr>
        <p:spPr>
          <a:xfrm rot="10800000">
            <a:off x="9949173" y="4755034"/>
            <a:ext cx="2242827" cy="2102966"/>
          </a:xfrm>
          <a:custGeom>
            <a:rect b="b" l="l" r="r" t="t"/>
            <a:pathLst>
              <a:path extrusionOk="0" h="2102966" w="2242827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rgbClr val="EDF2FA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217" name="Google Shape;217;p28"/>
          <p:cNvSpPr txBox="1"/>
          <p:nvPr>
            <p:ph type="title"/>
          </p:nvPr>
        </p:nvSpPr>
        <p:spPr>
          <a:xfrm>
            <a:off x="758952" y="1216152"/>
            <a:ext cx="10671048" cy="7680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270833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8" name="Google Shape;218;p28"/>
          <p:cNvSpPr txBox="1"/>
          <p:nvPr>
            <p:ph idx="11" type="ftr"/>
          </p:nvPr>
        </p:nvSpPr>
        <p:spPr>
          <a:xfrm>
            <a:off x="621792" y="457200"/>
            <a:ext cx="320040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9" name="Google Shape;219;p28"/>
          <p:cNvSpPr txBox="1"/>
          <p:nvPr>
            <p:ph idx="12" type="sldNum"/>
          </p:nvPr>
        </p:nvSpPr>
        <p:spPr>
          <a:xfrm>
            <a:off x="10945368" y="457200"/>
            <a:ext cx="987552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29"/>
          <p:cNvSpPr/>
          <p:nvPr/>
        </p:nvSpPr>
        <p:spPr>
          <a:xfrm>
            <a:off x="1" y="0"/>
            <a:ext cx="2242827" cy="2102966"/>
          </a:xfrm>
          <a:custGeom>
            <a:rect b="b" l="l" r="r" t="t"/>
            <a:pathLst>
              <a:path extrusionOk="0" h="2102966" w="2242827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rgbClr val="EDF2FA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222" name="Google Shape;222;p29"/>
          <p:cNvSpPr/>
          <p:nvPr/>
        </p:nvSpPr>
        <p:spPr>
          <a:xfrm rot="10800000">
            <a:off x="9949173" y="4755034"/>
            <a:ext cx="2242827" cy="2102966"/>
          </a:xfrm>
          <a:custGeom>
            <a:rect b="b" l="l" r="r" t="t"/>
            <a:pathLst>
              <a:path extrusionOk="0" h="2102966" w="2242827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rgbClr val="EDF2FA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223" name="Google Shape;223;p29"/>
          <p:cNvSpPr txBox="1"/>
          <p:nvPr>
            <p:ph idx="11" type="ftr"/>
          </p:nvPr>
        </p:nvSpPr>
        <p:spPr>
          <a:xfrm>
            <a:off x="621792" y="457200"/>
            <a:ext cx="320040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4" name="Google Shape;224;p29"/>
          <p:cNvSpPr txBox="1"/>
          <p:nvPr>
            <p:ph idx="12" type="sldNum"/>
          </p:nvPr>
        </p:nvSpPr>
        <p:spPr>
          <a:xfrm>
            <a:off x="10945368" y="457200"/>
            <a:ext cx="987552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genda">
  <p:cSld name="Agenda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oogle Shape;17;p12"/>
          <p:cNvGrpSpPr/>
          <p:nvPr/>
        </p:nvGrpSpPr>
        <p:grpSpPr>
          <a:xfrm>
            <a:off x="6452303" y="3405019"/>
            <a:ext cx="5739697" cy="3467971"/>
            <a:chOff x="5009037" y="2525712"/>
            <a:chExt cx="7170193" cy="4332288"/>
          </a:xfrm>
        </p:grpSpPr>
        <p:sp>
          <p:nvSpPr>
            <p:cNvPr id="18" name="Google Shape;18;p12"/>
            <p:cNvSpPr/>
            <p:nvPr/>
          </p:nvSpPr>
          <p:spPr>
            <a:xfrm>
              <a:off x="5009037" y="2525712"/>
              <a:ext cx="3601721" cy="4332288"/>
            </a:xfrm>
            <a:custGeom>
              <a:rect b="b" l="l" r="r" t="t"/>
              <a:pathLst>
                <a:path extrusionOk="0" h="1441" w="1198">
                  <a:moveTo>
                    <a:pt x="1198" y="0"/>
                  </a:moveTo>
                  <a:lnTo>
                    <a:pt x="0" y="1441"/>
                  </a:lnTo>
                  <a:lnTo>
                    <a:pt x="1198" y="1441"/>
                  </a:lnTo>
                  <a:lnTo>
                    <a:pt x="119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endParaRPr>
            </a:p>
          </p:txBody>
        </p:sp>
        <p:sp>
          <p:nvSpPr>
            <p:cNvPr id="19" name="Google Shape;19;p12"/>
            <p:cNvSpPr/>
            <p:nvPr/>
          </p:nvSpPr>
          <p:spPr>
            <a:xfrm>
              <a:off x="8589536" y="2525712"/>
              <a:ext cx="3589694" cy="4332288"/>
            </a:xfrm>
            <a:custGeom>
              <a:rect b="b" l="l" r="r" t="t"/>
              <a:pathLst>
                <a:path extrusionOk="0" h="1441" w="1194">
                  <a:moveTo>
                    <a:pt x="0" y="0"/>
                  </a:moveTo>
                  <a:lnTo>
                    <a:pt x="1194" y="1441"/>
                  </a:lnTo>
                  <a:lnTo>
                    <a:pt x="0" y="14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endParaRPr>
            </a:p>
          </p:txBody>
        </p:sp>
      </p:grpSp>
      <p:grpSp>
        <p:nvGrpSpPr>
          <p:cNvPr id="20" name="Google Shape;20;p12"/>
          <p:cNvGrpSpPr/>
          <p:nvPr/>
        </p:nvGrpSpPr>
        <p:grpSpPr>
          <a:xfrm rot="10800000">
            <a:off x="6465610" y="0"/>
            <a:ext cx="5739697" cy="3467971"/>
            <a:chOff x="5183405" y="2678112"/>
            <a:chExt cx="7170193" cy="4332288"/>
          </a:xfrm>
        </p:grpSpPr>
        <p:sp>
          <p:nvSpPr>
            <p:cNvPr id="21" name="Google Shape;21;p12"/>
            <p:cNvSpPr/>
            <p:nvPr/>
          </p:nvSpPr>
          <p:spPr>
            <a:xfrm>
              <a:off x="5183405" y="2678112"/>
              <a:ext cx="3601721" cy="4332288"/>
            </a:xfrm>
            <a:custGeom>
              <a:rect b="b" l="l" r="r" t="t"/>
              <a:pathLst>
                <a:path extrusionOk="0" h="1441" w="1198">
                  <a:moveTo>
                    <a:pt x="1198" y="0"/>
                  </a:moveTo>
                  <a:lnTo>
                    <a:pt x="0" y="1441"/>
                  </a:lnTo>
                  <a:lnTo>
                    <a:pt x="1198" y="1441"/>
                  </a:lnTo>
                  <a:lnTo>
                    <a:pt x="119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endParaRPr>
            </a:p>
          </p:txBody>
        </p:sp>
        <p:sp>
          <p:nvSpPr>
            <p:cNvPr id="22" name="Google Shape;22;p12"/>
            <p:cNvSpPr/>
            <p:nvPr/>
          </p:nvSpPr>
          <p:spPr>
            <a:xfrm>
              <a:off x="8763903" y="2678112"/>
              <a:ext cx="3589695" cy="4332288"/>
            </a:xfrm>
            <a:custGeom>
              <a:rect b="b" l="l" r="r" t="t"/>
              <a:pathLst>
                <a:path extrusionOk="0" h="1441" w="1194">
                  <a:moveTo>
                    <a:pt x="0" y="0"/>
                  </a:moveTo>
                  <a:lnTo>
                    <a:pt x="1194" y="1441"/>
                  </a:lnTo>
                  <a:lnTo>
                    <a:pt x="0" y="14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endParaRPr>
            </a:p>
          </p:txBody>
        </p:sp>
      </p:grpSp>
      <p:sp>
        <p:nvSpPr>
          <p:cNvPr descr="preencoded.png" id="23" name="Google Shape;23;p12"/>
          <p:cNvSpPr/>
          <p:nvPr/>
        </p:nvSpPr>
        <p:spPr>
          <a:xfrm>
            <a:off x="7642518" y="4577658"/>
            <a:ext cx="775021" cy="775021"/>
          </a:xfrm>
          <a:custGeom>
            <a:rect b="b" l="l" r="r" t="t"/>
            <a:pathLst>
              <a:path extrusionOk="0" h="775021" w="775021">
                <a:moveTo>
                  <a:pt x="387511" y="775021"/>
                </a:moveTo>
                <a:cubicBezTo>
                  <a:pt x="601527" y="775021"/>
                  <a:pt x="775021" y="601527"/>
                  <a:pt x="775021" y="387511"/>
                </a:cubicBezTo>
                <a:cubicBezTo>
                  <a:pt x="775021" y="173494"/>
                  <a:pt x="601527" y="0"/>
                  <a:pt x="387511" y="0"/>
                </a:cubicBezTo>
                <a:cubicBezTo>
                  <a:pt x="173494" y="0"/>
                  <a:pt x="0" y="173494"/>
                  <a:pt x="0" y="387511"/>
                </a:cubicBezTo>
                <a:cubicBezTo>
                  <a:pt x="0" y="601527"/>
                  <a:pt x="173494" y="775021"/>
                  <a:pt x="387511" y="77502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24" name="Google Shape;24;p12"/>
          <p:cNvSpPr txBox="1"/>
          <p:nvPr>
            <p:ph type="title"/>
          </p:nvPr>
        </p:nvSpPr>
        <p:spPr>
          <a:xfrm>
            <a:off x="1499616" y="1901952"/>
            <a:ext cx="5693664" cy="7680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400"/>
              <a:buFont typeface="Arial Black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2"/>
          <p:cNvSpPr txBox="1"/>
          <p:nvPr>
            <p:ph idx="1" type="body"/>
          </p:nvPr>
        </p:nvSpPr>
        <p:spPr>
          <a:xfrm>
            <a:off x="1499616" y="2770632"/>
            <a:ext cx="5693664" cy="31221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 sz="2400"/>
            </a:lvl1pPr>
            <a:lvl2pPr indent="-355600" lvl="1" marL="9144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000"/>
              <a:buChar char="•"/>
              <a:defRPr sz="2000"/>
            </a:lvl2pPr>
            <a:lvl3pPr indent="-342900" lvl="2" marL="1371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 sz="1800"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30"/>
          <p:cNvSpPr/>
          <p:nvPr/>
        </p:nvSpPr>
        <p:spPr>
          <a:xfrm rot="10800000">
            <a:off x="9949173" y="4755034"/>
            <a:ext cx="2242827" cy="2102966"/>
          </a:xfrm>
          <a:custGeom>
            <a:rect b="b" l="l" r="r" t="t"/>
            <a:pathLst>
              <a:path extrusionOk="0" h="2102966" w="2242827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rgbClr val="EDF2FA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227" name="Google Shape;227;p3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152343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 Black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8" name="Google Shape;228;p30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229" name="Google Shape;229;p3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230" name="Google Shape;230;p30"/>
          <p:cNvSpPr txBox="1"/>
          <p:nvPr>
            <p:ph idx="11" type="ftr"/>
          </p:nvPr>
        </p:nvSpPr>
        <p:spPr>
          <a:xfrm>
            <a:off x="621792" y="457200"/>
            <a:ext cx="320040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1" name="Google Shape;231;p30"/>
          <p:cNvSpPr txBox="1"/>
          <p:nvPr>
            <p:ph idx="12" type="sldNum"/>
          </p:nvPr>
        </p:nvSpPr>
        <p:spPr>
          <a:xfrm>
            <a:off x="10945368" y="457200"/>
            <a:ext cx="987552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troduction" type="obj">
  <p:cSld name="OBJECT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13"/>
          <p:cNvSpPr/>
          <p:nvPr/>
        </p:nvSpPr>
        <p:spPr>
          <a:xfrm>
            <a:off x="0" y="3427336"/>
            <a:ext cx="3430200" cy="3430665"/>
          </a:xfrm>
          <a:custGeom>
            <a:rect b="b" l="l" r="r" t="t"/>
            <a:pathLst>
              <a:path extrusionOk="0" h="3430665" w="3430200">
                <a:moveTo>
                  <a:pt x="0" y="0"/>
                </a:moveTo>
                <a:lnTo>
                  <a:pt x="3430200" y="0"/>
                </a:lnTo>
                <a:lnTo>
                  <a:pt x="3430200" y="3430665"/>
                </a:lnTo>
                <a:lnTo>
                  <a:pt x="0" y="343066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28" name="Google Shape;28;p13"/>
          <p:cNvSpPr/>
          <p:nvPr/>
        </p:nvSpPr>
        <p:spPr>
          <a:xfrm>
            <a:off x="0" y="3427336"/>
            <a:ext cx="3430200" cy="3430665"/>
          </a:xfrm>
          <a:custGeom>
            <a:rect b="b" l="l" r="r" t="t"/>
            <a:pathLst>
              <a:path extrusionOk="0" h="3430665" w="3430200">
                <a:moveTo>
                  <a:pt x="3430200" y="0"/>
                </a:moveTo>
                <a:lnTo>
                  <a:pt x="3430200" y="3430665"/>
                </a:lnTo>
                <a:lnTo>
                  <a:pt x="0" y="3430665"/>
                </a:lnTo>
                <a:lnTo>
                  <a:pt x="0" y="341753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29" name="Google Shape;29;p13"/>
          <p:cNvSpPr/>
          <p:nvPr/>
        </p:nvSpPr>
        <p:spPr>
          <a:xfrm>
            <a:off x="1" y="1"/>
            <a:ext cx="3423785" cy="3437345"/>
          </a:xfrm>
          <a:custGeom>
            <a:rect b="b" l="l" r="r" t="t"/>
            <a:pathLst>
              <a:path extrusionOk="0" h="3437345" w="3423785">
                <a:moveTo>
                  <a:pt x="0" y="0"/>
                </a:moveTo>
                <a:lnTo>
                  <a:pt x="3423785" y="0"/>
                </a:lnTo>
                <a:lnTo>
                  <a:pt x="3423785" y="3437345"/>
                </a:lnTo>
                <a:lnTo>
                  <a:pt x="0" y="343734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30" name="Google Shape;30;p13"/>
          <p:cNvSpPr txBox="1"/>
          <p:nvPr>
            <p:ph type="title"/>
          </p:nvPr>
        </p:nvSpPr>
        <p:spPr>
          <a:xfrm>
            <a:off x="4224528" y="2276856"/>
            <a:ext cx="6766560" cy="7680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400"/>
              <a:buFont typeface="Arial Black"/>
              <a:buNone/>
              <a:defRPr b="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3"/>
          <p:cNvSpPr txBox="1"/>
          <p:nvPr>
            <p:ph idx="1" type="body"/>
          </p:nvPr>
        </p:nvSpPr>
        <p:spPr>
          <a:xfrm>
            <a:off x="4224528" y="3222752"/>
            <a:ext cx="6766560" cy="27005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500"/>
              <a:buNone/>
              <a:defRPr sz="1500"/>
            </a:lvl1pPr>
            <a:lvl2pPr indent="-32385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500"/>
              <a:buChar char="•"/>
              <a:defRPr sz="1500"/>
            </a:lvl2pPr>
            <a:lvl3pPr indent="-32385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500"/>
              <a:buChar char="•"/>
              <a:defRPr sz="1500"/>
            </a:lvl3pPr>
            <a:lvl4pPr indent="-32385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500"/>
              <a:buChar char="•"/>
              <a:defRPr sz="1500"/>
            </a:lvl4pPr>
            <a:lvl5pPr indent="-32385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500"/>
              <a:buChar char="•"/>
              <a:defRPr sz="15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13"/>
          <p:cNvSpPr txBox="1"/>
          <p:nvPr>
            <p:ph idx="11" type="ftr"/>
          </p:nvPr>
        </p:nvSpPr>
        <p:spPr>
          <a:xfrm>
            <a:off x="4224528" y="457200"/>
            <a:ext cx="320040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13"/>
          <p:cNvSpPr txBox="1"/>
          <p:nvPr>
            <p:ph idx="12" type="sldNum"/>
          </p:nvPr>
        </p:nvSpPr>
        <p:spPr>
          <a:xfrm>
            <a:off x="10945368" y="457200"/>
            <a:ext cx="987552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4" name="Google Shape;34;p13"/>
          <p:cNvSpPr/>
          <p:nvPr/>
        </p:nvSpPr>
        <p:spPr>
          <a:xfrm>
            <a:off x="1" y="869"/>
            <a:ext cx="3423785" cy="3436477"/>
          </a:xfrm>
          <a:custGeom>
            <a:rect b="b" l="l" r="r" t="t"/>
            <a:pathLst>
              <a:path extrusionOk="0" h="3436477" w="3423785">
                <a:moveTo>
                  <a:pt x="0" y="0"/>
                </a:moveTo>
                <a:lnTo>
                  <a:pt x="3423785" y="3436477"/>
                </a:lnTo>
                <a:lnTo>
                  <a:pt x="0" y="343647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6"/>
          <p:cNvSpPr/>
          <p:nvPr/>
        </p:nvSpPr>
        <p:spPr>
          <a:xfrm rot="10800000">
            <a:off x="9949173" y="4755034"/>
            <a:ext cx="2242827" cy="2102966"/>
          </a:xfrm>
          <a:custGeom>
            <a:rect b="b" l="l" r="r" t="t"/>
            <a:pathLst>
              <a:path extrusionOk="0" h="2102966" w="2242827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rgbClr val="EDF2FA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37" name="Google Shape;37;p16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152343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Font typeface="Arial Black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6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39" name="Google Shape;39;p16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40" name="Google Shape;40;p16"/>
          <p:cNvSpPr txBox="1"/>
          <p:nvPr>
            <p:ph idx="11" type="ftr"/>
          </p:nvPr>
        </p:nvSpPr>
        <p:spPr>
          <a:xfrm>
            <a:off x="621792" y="457200"/>
            <a:ext cx="320040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16"/>
          <p:cNvSpPr txBox="1"/>
          <p:nvPr>
            <p:ph idx="12" type="sldNum"/>
          </p:nvPr>
        </p:nvSpPr>
        <p:spPr>
          <a:xfrm>
            <a:off x="10945368" y="457200"/>
            <a:ext cx="987552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>
  <p:cSld name="Comparison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8"/>
          <p:cNvSpPr txBox="1"/>
          <p:nvPr>
            <p:ph type="title"/>
          </p:nvPr>
        </p:nvSpPr>
        <p:spPr>
          <a:xfrm>
            <a:off x="3986784" y="1243584"/>
            <a:ext cx="8165592" cy="7680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400"/>
              <a:buFont typeface="Arial Black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descr="preencoded.png" id="44" name="Google Shape;44;p18"/>
          <p:cNvSpPr/>
          <p:nvPr/>
        </p:nvSpPr>
        <p:spPr>
          <a:xfrm>
            <a:off x="-5568" y="-2784"/>
            <a:ext cx="3443288" cy="6891337"/>
          </a:xfrm>
          <a:custGeom>
            <a:rect b="b" l="l" r="r" t="t"/>
            <a:pathLst>
              <a:path extrusionOk="0" h="6891337" w="3443288">
                <a:moveTo>
                  <a:pt x="3443288" y="0"/>
                </a:moveTo>
                <a:lnTo>
                  <a:pt x="0" y="0"/>
                </a:lnTo>
                <a:lnTo>
                  <a:pt x="0" y="6891338"/>
                </a:lnTo>
                <a:lnTo>
                  <a:pt x="3443288" y="6891338"/>
                </a:lnTo>
                <a:lnTo>
                  <a:pt x="3443288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pic>
        <p:nvPicPr>
          <p:cNvPr descr="preencoded.png" id="45" name="Google Shape;45;p1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703311" y="-2784"/>
            <a:ext cx="1734410" cy="5167313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Google Shape;46;p18"/>
          <p:cNvSpPr/>
          <p:nvPr/>
        </p:nvSpPr>
        <p:spPr>
          <a:xfrm>
            <a:off x="1721621" y="-2784"/>
            <a:ext cx="1716115" cy="1720853"/>
          </a:xfrm>
          <a:custGeom>
            <a:rect b="b" l="l" r="r" t="t"/>
            <a:pathLst>
              <a:path extrusionOk="0" h="1720853" w="1716115">
                <a:moveTo>
                  <a:pt x="93358" y="0"/>
                </a:moveTo>
                <a:lnTo>
                  <a:pt x="110348" y="0"/>
                </a:lnTo>
                <a:cubicBezTo>
                  <a:pt x="110348" y="887874"/>
                  <a:pt x="830686" y="1610112"/>
                  <a:pt x="1716029" y="1610112"/>
                </a:cubicBezTo>
                <a:lnTo>
                  <a:pt x="1716029" y="1627151"/>
                </a:lnTo>
                <a:lnTo>
                  <a:pt x="1716115" y="1627237"/>
                </a:lnTo>
                <a:cubicBezTo>
                  <a:pt x="821334" y="1627237"/>
                  <a:pt x="93358" y="897252"/>
                  <a:pt x="93358" y="0"/>
                </a:cubicBezTo>
                <a:close/>
                <a:moveTo>
                  <a:pt x="0" y="0"/>
                </a:moveTo>
                <a:lnTo>
                  <a:pt x="16989" y="0"/>
                </a:lnTo>
                <a:cubicBezTo>
                  <a:pt x="16989" y="939499"/>
                  <a:pt x="779202" y="1703814"/>
                  <a:pt x="1716114" y="1703814"/>
                </a:cubicBezTo>
                <a:lnTo>
                  <a:pt x="1716114" y="1720853"/>
                </a:lnTo>
                <a:cubicBezTo>
                  <a:pt x="769850" y="1720853"/>
                  <a:pt x="0" y="948877"/>
                  <a:pt x="0" y="0"/>
                </a:cubicBezTo>
                <a:close/>
                <a:moveTo>
                  <a:pt x="186798" y="0"/>
                </a:moveTo>
                <a:lnTo>
                  <a:pt x="203788" y="0"/>
                </a:lnTo>
                <a:cubicBezTo>
                  <a:pt x="203788" y="836248"/>
                  <a:pt x="882254" y="1516501"/>
                  <a:pt x="1716109" y="1516501"/>
                </a:cubicBezTo>
                <a:lnTo>
                  <a:pt x="1716109" y="1533535"/>
                </a:lnTo>
                <a:cubicBezTo>
                  <a:pt x="872812" y="1533535"/>
                  <a:pt x="186798" y="845626"/>
                  <a:pt x="186798" y="0"/>
                </a:cubicBezTo>
                <a:close/>
                <a:moveTo>
                  <a:pt x="280155" y="0"/>
                </a:moveTo>
                <a:lnTo>
                  <a:pt x="297145" y="0"/>
                </a:lnTo>
                <a:cubicBezTo>
                  <a:pt x="297145" y="784537"/>
                  <a:pt x="933652" y="1422885"/>
                  <a:pt x="1716114" y="1422885"/>
                </a:cubicBezTo>
                <a:lnTo>
                  <a:pt x="1716114" y="1439924"/>
                </a:lnTo>
                <a:cubicBezTo>
                  <a:pt x="924300" y="1439924"/>
                  <a:pt x="280155" y="794001"/>
                  <a:pt x="280155" y="0"/>
                </a:cubicBezTo>
                <a:close/>
                <a:moveTo>
                  <a:pt x="373512" y="0"/>
                </a:moveTo>
                <a:lnTo>
                  <a:pt x="390502" y="0"/>
                </a:lnTo>
                <a:cubicBezTo>
                  <a:pt x="390502" y="732911"/>
                  <a:pt x="985135" y="1329184"/>
                  <a:pt x="1716029" y="1329184"/>
                </a:cubicBezTo>
                <a:lnTo>
                  <a:pt x="1716029" y="1346223"/>
                </a:lnTo>
                <a:lnTo>
                  <a:pt x="1716114" y="1346308"/>
                </a:lnTo>
                <a:cubicBezTo>
                  <a:pt x="975783" y="1346308"/>
                  <a:pt x="373512" y="742375"/>
                  <a:pt x="373512" y="0"/>
                </a:cubicBezTo>
                <a:close/>
                <a:moveTo>
                  <a:pt x="466953" y="0"/>
                </a:moveTo>
                <a:lnTo>
                  <a:pt x="483944" y="0"/>
                </a:lnTo>
                <a:cubicBezTo>
                  <a:pt x="483944" y="681286"/>
                  <a:pt x="1036704" y="1235573"/>
                  <a:pt x="1716110" y="1235573"/>
                </a:cubicBezTo>
                <a:lnTo>
                  <a:pt x="1716110" y="1252607"/>
                </a:lnTo>
                <a:cubicBezTo>
                  <a:pt x="1027347" y="1252607"/>
                  <a:pt x="466953" y="690664"/>
                  <a:pt x="466953" y="0"/>
                </a:cubicBezTo>
                <a:close/>
                <a:moveTo>
                  <a:pt x="560310" y="0"/>
                </a:moveTo>
                <a:lnTo>
                  <a:pt x="577297" y="0"/>
                </a:lnTo>
                <a:cubicBezTo>
                  <a:pt x="577297" y="629660"/>
                  <a:pt x="1088188" y="1141957"/>
                  <a:pt x="1716109" y="1141957"/>
                </a:cubicBezTo>
                <a:lnTo>
                  <a:pt x="1716109" y="1158991"/>
                </a:lnTo>
                <a:cubicBezTo>
                  <a:pt x="1078835" y="1158991"/>
                  <a:pt x="560310" y="639038"/>
                  <a:pt x="560310" y="0"/>
                </a:cubicBezTo>
                <a:close/>
                <a:moveTo>
                  <a:pt x="653668" y="0"/>
                </a:moveTo>
                <a:lnTo>
                  <a:pt x="670655" y="0"/>
                </a:lnTo>
                <a:cubicBezTo>
                  <a:pt x="670655" y="578035"/>
                  <a:pt x="1139586" y="1048255"/>
                  <a:pt x="1716029" y="1048255"/>
                </a:cubicBezTo>
                <a:lnTo>
                  <a:pt x="1716029" y="1065294"/>
                </a:lnTo>
                <a:lnTo>
                  <a:pt x="1716114" y="1065380"/>
                </a:lnTo>
                <a:cubicBezTo>
                  <a:pt x="1130319" y="1065380"/>
                  <a:pt x="653668" y="587499"/>
                  <a:pt x="653668" y="0"/>
                </a:cubicBezTo>
                <a:close/>
                <a:moveTo>
                  <a:pt x="747112" y="0"/>
                </a:moveTo>
                <a:lnTo>
                  <a:pt x="764104" y="0"/>
                </a:lnTo>
                <a:cubicBezTo>
                  <a:pt x="764104" y="526409"/>
                  <a:pt x="1191155" y="954644"/>
                  <a:pt x="1716115" y="954644"/>
                </a:cubicBezTo>
                <a:lnTo>
                  <a:pt x="1716115" y="971678"/>
                </a:lnTo>
                <a:cubicBezTo>
                  <a:pt x="1181802" y="971678"/>
                  <a:pt x="747112" y="535787"/>
                  <a:pt x="747112" y="0"/>
                </a:cubicBezTo>
                <a:close/>
                <a:moveTo>
                  <a:pt x="840465" y="0"/>
                </a:moveTo>
                <a:lnTo>
                  <a:pt x="857452" y="0"/>
                </a:lnTo>
                <a:cubicBezTo>
                  <a:pt x="857452" y="474783"/>
                  <a:pt x="1242638" y="861028"/>
                  <a:pt x="1716109" y="861028"/>
                </a:cubicBezTo>
                <a:lnTo>
                  <a:pt x="1716109" y="878062"/>
                </a:lnTo>
                <a:cubicBezTo>
                  <a:pt x="1233281" y="878062"/>
                  <a:pt x="840465" y="484162"/>
                  <a:pt x="840465" y="0"/>
                </a:cubicBezTo>
                <a:close/>
                <a:moveTo>
                  <a:pt x="933823" y="0"/>
                </a:moveTo>
                <a:lnTo>
                  <a:pt x="950810" y="0"/>
                </a:lnTo>
                <a:cubicBezTo>
                  <a:pt x="950810" y="423157"/>
                  <a:pt x="1294121" y="767327"/>
                  <a:pt x="1716114" y="767327"/>
                </a:cubicBezTo>
                <a:lnTo>
                  <a:pt x="1716114" y="784366"/>
                </a:lnTo>
                <a:lnTo>
                  <a:pt x="1716114" y="784451"/>
                </a:lnTo>
                <a:cubicBezTo>
                  <a:pt x="1284769" y="784451"/>
                  <a:pt x="933823" y="432536"/>
                  <a:pt x="933823" y="0"/>
                </a:cubicBezTo>
                <a:close/>
                <a:moveTo>
                  <a:pt x="1027262" y="0"/>
                </a:moveTo>
                <a:lnTo>
                  <a:pt x="1044254" y="0"/>
                </a:lnTo>
                <a:cubicBezTo>
                  <a:pt x="1044254" y="371532"/>
                  <a:pt x="1345685" y="673716"/>
                  <a:pt x="1716110" y="673716"/>
                </a:cubicBezTo>
                <a:lnTo>
                  <a:pt x="1716110" y="690750"/>
                </a:lnTo>
                <a:cubicBezTo>
                  <a:pt x="1336248" y="690750"/>
                  <a:pt x="1027262" y="380824"/>
                  <a:pt x="1027262" y="0"/>
                </a:cubicBezTo>
                <a:close/>
                <a:moveTo>
                  <a:pt x="1120625" y="0"/>
                </a:moveTo>
                <a:lnTo>
                  <a:pt x="1137612" y="0"/>
                </a:lnTo>
                <a:cubicBezTo>
                  <a:pt x="1137612" y="319820"/>
                  <a:pt x="1397088" y="580100"/>
                  <a:pt x="1716115" y="580100"/>
                </a:cubicBezTo>
                <a:lnTo>
                  <a:pt x="1716115" y="597134"/>
                </a:lnTo>
                <a:cubicBezTo>
                  <a:pt x="1387736" y="597134"/>
                  <a:pt x="1120625" y="329285"/>
                  <a:pt x="1120625" y="0"/>
                </a:cubicBezTo>
                <a:close/>
                <a:moveTo>
                  <a:pt x="1213978" y="0"/>
                </a:moveTo>
                <a:lnTo>
                  <a:pt x="1230965" y="0"/>
                </a:lnTo>
                <a:cubicBezTo>
                  <a:pt x="1230965" y="268195"/>
                  <a:pt x="1448571" y="486398"/>
                  <a:pt x="1716109" y="486398"/>
                </a:cubicBezTo>
                <a:lnTo>
                  <a:pt x="1716109" y="503437"/>
                </a:lnTo>
                <a:lnTo>
                  <a:pt x="1716109" y="503523"/>
                </a:lnTo>
                <a:cubicBezTo>
                  <a:pt x="1439214" y="503523"/>
                  <a:pt x="1213978" y="277659"/>
                  <a:pt x="1213978" y="0"/>
                </a:cubicBezTo>
                <a:close/>
                <a:moveTo>
                  <a:pt x="1307422" y="0"/>
                </a:moveTo>
                <a:lnTo>
                  <a:pt x="1324414" y="0"/>
                </a:lnTo>
                <a:cubicBezTo>
                  <a:pt x="1324414" y="216569"/>
                  <a:pt x="1500141" y="392784"/>
                  <a:pt x="1716115" y="392784"/>
                </a:cubicBezTo>
                <a:lnTo>
                  <a:pt x="1716115" y="409821"/>
                </a:lnTo>
                <a:cubicBezTo>
                  <a:pt x="1490703" y="409821"/>
                  <a:pt x="1307422" y="225948"/>
                  <a:pt x="1307422" y="0"/>
                </a:cubicBezTo>
                <a:close/>
                <a:moveTo>
                  <a:pt x="1400775" y="0"/>
                </a:moveTo>
                <a:lnTo>
                  <a:pt x="1417762" y="0"/>
                </a:lnTo>
                <a:cubicBezTo>
                  <a:pt x="1417762" y="164944"/>
                  <a:pt x="1551619" y="299170"/>
                  <a:pt x="1716109" y="299170"/>
                </a:cubicBezTo>
                <a:lnTo>
                  <a:pt x="1716109" y="316207"/>
                </a:lnTo>
                <a:cubicBezTo>
                  <a:pt x="1542266" y="316207"/>
                  <a:pt x="1400775" y="174322"/>
                  <a:pt x="1400775" y="0"/>
                </a:cubicBezTo>
                <a:close/>
                <a:moveTo>
                  <a:pt x="1494133" y="0"/>
                </a:moveTo>
                <a:lnTo>
                  <a:pt x="1511120" y="0"/>
                </a:lnTo>
                <a:cubicBezTo>
                  <a:pt x="1511120" y="113318"/>
                  <a:pt x="1603017" y="205556"/>
                  <a:pt x="1716109" y="205556"/>
                </a:cubicBezTo>
                <a:lnTo>
                  <a:pt x="1716109" y="222592"/>
                </a:lnTo>
                <a:cubicBezTo>
                  <a:pt x="1593750" y="222592"/>
                  <a:pt x="1494133" y="122783"/>
                  <a:pt x="1494133" y="0"/>
                </a:cubicBezTo>
                <a:close/>
              </a:path>
            </a:pathLst>
          </a:custGeom>
          <a:solidFill>
            <a:schemeClr val="lt1">
              <a:alpha val="98039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descr="preencoded.png" id="47" name="Google Shape;47;p18"/>
          <p:cNvSpPr/>
          <p:nvPr/>
        </p:nvSpPr>
        <p:spPr>
          <a:xfrm>
            <a:off x="-5568" y="3440504"/>
            <a:ext cx="3443288" cy="3448050"/>
          </a:xfrm>
          <a:custGeom>
            <a:rect b="b" l="l" r="r" t="t"/>
            <a:pathLst>
              <a:path extrusionOk="0" h="3448050" w="3443288">
                <a:moveTo>
                  <a:pt x="1721644" y="3448051"/>
                </a:moveTo>
                <a:cubicBezTo>
                  <a:pt x="2672482" y="3448051"/>
                  <a:pt x="3443288" y="2676178"/>
                  <a:pt x="3443288" y="1724025"/>
                </a:cubicBezTo>
                <a:cubicBezTo>
                  <a:pt x="3443288" y="771873"/>
                  <a:pt x="2672482" y="0"/>
                  <a:pt x="1721644" y="0"/>
                </a:cubicBezTo>
                <a:cubicBezTo>
                  <a:pt x="770806" y="0"/>
                  <a:pt x="0" y="771873"/>
                  <a:pt x="0" y="1724025"/>
                </a:cubicBezTo>
                <a:cubicBezTo>
                  <a:pt x="0" y="2676178"/>
                  <a:pt x="770806" y="3448051"/>
                  <a:pt x="1721644" y="344805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pic>
        <p:nvPicPr>
          <p:cNvPr descr="preencoded.png" id="48" name="Google Shape;48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18457" y="3440504"/>
            <a:ext cx="1719263" cy="1724025"/>
          </a:xfrm>
          <a:prstGeom prst="rect">
            <a:avLst/>
          </a:prstGeom>
          <a:noFill/>
          <a:ln>
            <a:noFill/>
          </a:ln>
        </p:spPr>
      </p:pic>
      <p:sp>
        <p:nvSpPr>
          <p:cNvPr id="49" name="Google Shape;49;p18"/>
          <p:cNvSpPr txBox="1"/>
          <p:nvPr>
            <p:ph idx="1" type="body"/>
          </p:nvPr>
        </p:nvSpPr>
        <p:spPr>
          <a:xfrm>
            <a:off x="3977640" y="2330704"/>
            <a:ext cx="3822192" cy="4114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  <a:defRPr b="1" sz="1800" cap="none"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50" name="Google Shape;50;p18"/>
          <p:cNvSpPr txBox="1"/>
          <p:nvPr>
            <p:ph idx="2" type="body"/>
          </p:nvPr>
        </p:nvSpPr>
        <p:spPr>
          <a:xfrm>
            <a:off x="3685032" y="2877312"/>
            <a:ext cx="374192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>
            <a:lvl1pPr indent="-32385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500"/>
              <a:buChar char="•"/>
              <a:defRPr sz="1500"/>
            </a:lvl1pPr>
            <a:lvl2pPr indent="-31115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300"/>
              <a:buChar char="•"/>
              <a:defRPr sz="1300"/>
            </a:lvl2pPr>
            <a:lvl3pPr indent="-3048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200"/>
              <a:buChar char="•"/>
              <a:defRPr sz="1200"/>
            </a:lvl3pPr>
            <a:lvl4pPr indent="-3048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200"/>
              <a:buChar char="•"/>
              <a:defRPr sz="1200"/>
            </a:lvl4pPr>
            <a:lvl5pPr indent="-3048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200"/>
              <a:buChar char="•"/>
              <a:defRPr sz="12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1" name="Google Shape;51;p18"/>
          <p:cNvSpPr txBox="1"/>
          <p:nvPr>
            <p:ph idx="3" type="body"/>
          </p:nvPr>
        </p:nvSpPr>
        <p:spPr>
          <a:xfrm>
            <a:off x="8046720" y="2330704"/>
            <a:ext cx="3822192" cy="4114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  <a:defRPr b="1" sz="1800" cap="none"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52" name="Google Shape;52;p18"/>
          <p:cNvSpPr txBox="1"/>
          <p:nvPr>
            <p:ph idx="4" type="body"/>
          </p:nvPr>
        </p:nvSpPr>
        <p:spPr>
          <a:xfrm>
            <a:off x="7754112" y="2877312"/>
            <a:ext cx="374192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>
            <a:lvl1pPr indent="-32385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500"/>
              <a:buChar char="•"/>
              <a:defRPr sz="1500"/>
            </a:lvl1pPr>
            <a:lvl2pPr indent="-31115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300"/>
              <a:buChar char="•"/>
              <a:defRPr sz="1300"/>
            </a:lvl2pPr>
            <a:lvl3pPr indent="-3048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200"/>
              <a:buChar char="•"/>
              <a:defRPr sz="1200"/>
            </a:lvl3pPr>
            <a:lvl4pPr indent="-3048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200"/>
              <a:buChar char="•"/>
              <a:defRPr sz="1200"/>
            </a:lvl4pPr>
            <a:lvl5pPr indent="-3048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200"/>
              <a:buChar char="•"/>
              <a:defRPr sz="12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3" name="Google Shape;53;p18"/>
          <p:cNvSpPr txBox="1"/>
          <p:nvPr>
            <p:ph idx="12" type="sldNum"/>
          </p:nvPr>
        </p:nvSpPr>
        <p:spPr>
          <a:xfrm>
            <a:off x="10945368" y="457200"/>
            <a:ext cx="987552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meline">
  <p:cSld name="Timeline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7"/>
          <p:cNvSpPr/>
          <p:nvPr/>
        </p:nvSpPr>
        <p:spPr>
          <a:xfrm>
            <a:off x="0" y="0"/>
            <a:ext cx="2838450" cy="2857958"/>
          </a:xfrm>
          <a:custGeom>
            <a:rect b="b" l="l" r="r" t="t"/>
            <a:pathLst>
              <a:path extrusionOk="0" h="2857958" w="2838450">
                <a:moveTo>
                  <a:pt x="1971005" y="0"/>
                </a:moveTo>
                <a:lnTo>
                  <a:pt x="2838450" y="0"/>
                </a:lnTo>
                <a:lnTo>
                  <a:pt x="2838450" y="7240"/>
                </a:lnTo>
                <a:cubicBezTo>
                  <a:pt x="2838450" y="1484015"/>
                  <a:pt x="1716931" y="2697914"/>
                  <a:pt x="278890" y="2843883"/>
                </a:cubicBezTo>
                <a:lnTo>
                  <a:pt x="0" y="2857958"/>
                </a:lnTo>
                <a:lnTo>
                  <a:pt x="0" y="1990580"/>
                </a:lnTo>
                <a:lnTo>
                  <a:pt x="190293" y="1980883"/>
                </a:lnTo>
                <a:cubicBezTo>
                  <a:pt x="1124600" y="1885128"/>
                  <a:pt x="1866185" y="1135788"/>
                  <a:pt x="1960910" y="20039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56" name="Google Shape;56;p17"/>
          <p:cNvSpPr/>
          <p:nvPr/>
        </p:nvSpPr>
        <p:spPr>
          <a:xfrm>
            <a:off x="1" y="-1"/>
            <a:ext cx="1970627" cy="1990267"/>
          </a:xfrm>
          <a:custGeom>
            <a:rect b="b" l="l" r="r" t="t"/>
            <a:pathLst>
              <a:path extrusionOk="0" h="1990267" w="1970627">
                <a:moveTo>
                  <a:pt x="0" y="0"/>
                </a:moveTo>
                <a:lnTo>
                  <a:pt x="1970627" y="0"/>
                </a:lnTo>
                <a:lnTo>
                  <a:pt x="1960534" y="200357"/>
                </a:lnTo>
                <a:cubicBezTo>
                  <a:pt x="1865827" y="1135608"/>
                  <a:pt x="1124383" y="1884831"/>
                  <a:pt x="190254" y="1980571"/>
                </a:cubicBezTo>
                <a:lnTo>
                  <a:pt x="0" y="1990267"/>
                </a:lnTo>
                <a:close/>
              </a:path>
            </a:pathLst>
          </a:custGeom>
          <a:solidFill>
            <a:srgbClr val="F5CDCE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57" name="Google Shape;57;p17"/>
          <p:cNvSpPr/>
          <p:nvPr/>
        </p:nvSpPr>
        <p:spPr>
          <a:xfrm>
            <a:off x="1" y="1"/>
            <a:ext cx="1003449" cy="1013015"/>
          </a:xfrm>
          <a:custGeom>
            <a:rect b="b" l="l" r="r" t="t"/>
            <a:pathLst>
              <a:path extrusionOk="0" h="1013015" w="1003449">
                <a:moveTo>
                  <a:pt x="0" y="0"/>
                </a:moveTo>
                <a:lnTo>
                  <a:pt x="1003449" y="0"/>
                </a:lnTo>
                <a:lnTo>
                  <a:pt x="998306" y="100639"/>
                </a:lnTo>
                <a:cubicBezTo>
                  <a:pt x="949402" y="576784"/>
                  <a:pt x="566756" y="959471"/>
                  <a:pt x="90663" y="1008380"/>
                </a:cubicBezTo>
                <a:lnTo>
                  <a:pt x="0" y="1013015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58" name="Google Shape;58;p17"/>
          <p:cNvSpPr txBox="1"/>
          <p:nvPr>
            <p:ph type="title"/>
          </p:nvPr>
        </p:nvSpPr>
        <p:spPr>
          <a:xfrm>
            <a:off x="758952" y="1216152"/>
            <a:ext cx="10671048" cy="7680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400"/>
              <a:buFont typeface="Arial Black"/>
              <a:buNone/>
              <a:defRPr>
                <a:solidFill>
                  <a:schemeClr val="accent6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7"/>
          <p:cNvSpPr txBox="1"/>
          <p:nvPr>
            <p:ph idx="12" type="sldNum"/>
          </p:nvPr>
        </p:nvSpPr>
        <p:spPr>
          <a:xfrm>
            <a:off x="10945368" y="457200"/>
            <a:ext cx="987552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descr="preencoded.png" id="60" name="Google Shape;60;p17"/>
          <p:cNvSpPr/>
          <p:nvPr/>
        </p:nvSpPr>
        <p:spPr>
          <a:xfrm>
            <a:off x="1458332" y="590133"/>
            <a:ext cx="775021" cy="775021"/>
          </a:xfrm>
          <a:custGeom>
            <a:rect b="b" l="l" r="r" t="t"/>
            <a:pathLst>
              <a:path extrusionOk="0" h="775021" w="775021">
                <a:moveTo>
                  <a:pt x="387511" y="775021"/>
                </a:moveTo>
                <a:cubicBezTo>
                  <a:pt x="601527" y="775021"/>
                  <a:pt x="775021" y="601527"/>
                  <a:pt x="775021" y="387511"/>
                </a:cubicBezTo>
                <a:cubicBezTo>
                  <a:pt x="775021" y="173494"/>
                  <a:pt x="601527" y="0"/>
                  <a:pt x="387511" y="0"/>
                </a:cubicBezTo>
                <a:cubicBezTo>
                  <a:pt x="173494" y="0"/>
                  <a:pt x="0" y="173494"/>
                  <a:pt x="0" y="387511"/>
                </a:cubicBezTo>
                <a:cubicBezTo>
                  <a:pt x="0" y="601527"/>
                  <a:pt x="173494" y="775021"/>
                  <a:pt x="387511" y="77502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61" name="Google Shape;61;p17"/>
          <p:cNvSpPr txBox="1"/>
          <p:nvPr>
            <p:ph idx="1" type="body"/>
          </p:nvPr>
        </p:nvSpPr>
        <p:spPr>
          <a:xfrm>
            <a:off x="685338" y="3017520"/>
            <a:ext cx="1993392" cy="55778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  <a:defRPr b="1" sz="1800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62" name="Google Shape;62;p17"/>
          <p:cNvSpPr txBox="1"/>
          <p:nvPr>
            <p:ph idx="2" type="body"/>
          </p:nvPr>
        </p:nvSpPr>
        <p:spPr>
          <a:xfrm>
            <a:off x="2900911" y="3017520"/>
            <a:ext cx="1993392" cy="5577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  <a:defRPr b="1" sz="1800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63" name="Google Shape;63;p17"/>
          <p:cNvSpPr txBox="1"/>
          <p:nvPr>
            <p:ph idx="3" type="body"/>
          </p:nvPr>
        </p:nvSpPr>
        <p:spPr>
          <a:xfrm>
            <a:off x="5116484" y="3017520"/>
            <a:ext cx="1993392" cy="55778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  <a:defRPr b="1" sz="1800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64" name="Google Shape;64;p17"/>
          <p:cNvSpPr txBox="1"/>
          <p:nvPr>
            <p:ph idx="4" type="body"/>
          </p:nvPr>
        </p:nvSpPr>
        <p:spPr>
          <a:xfrm>
            <a:off x="7332057" y="3017520"/>
            <a:ext cx="1993392" cy="5577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  <a:defRPr b="1" sz="1800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65" name="Google Shape;65;p17"/>
          <p:cNvSpPr txBox="1"/>
          <p:nvPr>
            <p:ph idx="5" type="body"/>
          </p:nvPr>
        </p:nvSpPr>
        <p:spPr>
          <a:xfrm>
            <a:off x="9547629" y="3017520"/>
            <a:ext cx="1993392" cy="55778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  <a:defRPr b="1" sz="1800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66" name="Google Shape;66;p17"/>
          <p:cNvSpPr txBox="1"/>
          <p:nvPr>
            <p:ph idx="6" type="body"/>
          </p:nvPr>
        </p:nvSpPr>
        <p:spPr>
          <a:xfrm>
            <a:off x="685338" y="4745736"/>
            <a:ext cx="1993392" cy="7955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500"/>
              <a:buNone/>
              <a:defRPr sz="1500"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7" name="Google Shape;67;p17"/>
          <p:cNvSpPr txBox="1"/>
          <p:nvPr>
            <p:ph idx="7" type="body"/>
          </p:nvPr>
        </p:nvSpPr>
        <p:spPr>
          <a:xfrm>
            <a:off x="2900911" y="4745736"/>
            <a:ext cx="1993392" cy="7955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500"/>
              <a:buNone/>
              <a:defRPr sz="1500"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8" name="Google Shape;68;p17"/>
          <p:cNvSpPr txBox="1"/>
          <p:nvPr>
            <p:ph idx="8" type="body"/>
          </p:nvPr>
        </p:nvSpPr>
        <p:spPr>
          <a:xfrm>
            <a:off x="5116484" y="4745736"/>
            <a:ext cx="1993392" cy="7955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500"/>
              <a:buNone/>
              <a:defRPr sz="1500"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9" name="Google Shape;69;p17"/>
          <p:cNvSpPr txBox="1"/>
          <p:nvPr>
            <p:ph idx="9" type="body"/>
          </p:nvPr>
        </p:nvSpPr>
        <p:spPr>
          <a:xfrm>
            <a:off x="7332057" y="4745736"/>
            <a:ext cx="1993392" cy="7955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500"/>
              <a:buNone/>
              <a:defRPr sz="1500"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0" name="Google Shape;70;p17"/>
          <p:cNvSpPr txBox="1"/>
          <p:nvPr>
            <p:ph idx="13" type="body"/>
          </p:nvPr>
        </p:nvSpPr>
        <p:spPr>
          <a:xfrm>
            <a:off x="9547629" y="4745736"/>
            <a:ext cx="1993392" cy="7955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500"/>
              <a:buNone/>
              <a:defRPr sz="1500"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cxnSp>
        <p:nvCxnSpPr>
          <p:cNvPr id="71" name="Google Shape;71;p17"/>
          <p:cNvCxnSpPr/>
          <p:nvPr/>
        </p:nvCxnSpPr>
        <p:spPr>
          <a:xfrm>
            <a:off x="739398" y="4187681"/>
            <a:ext cx="10812360" cy="0"/>
          </a:xfrm>
          <a:prstGeom prst="straightConnector1">
            <a:avLst/>
          </a:prstGeom>
          <a:noFill/>
          <a:ln cap="flat" cmpd="sng" w="12700">
            <a:solidFill>
              <a:srgbClr val="F1D0D0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4"/>
          <p:cNvSpPr/>
          <p:nvPr/>
        </p:nvSpPr>
        <p:spPr>
          <a:xfrm>
            <a:off x="2062836" y="686475"/>
            <a:ext cx="7774629" cy="6193018"/>
          </a:xfrm>
          <a:custGeom>
            <a:rect b="b" l="l" r="r" t="t"/>
            <a:pathLst>
              <a:path extrusionOk="0" h="6193018" w="7774629">
                <a:moveTo>
                  <a:pt x="3887320" y="0"/>
                </a:moveTo>
                <a:cubicBezTo>
                  <a:pt x="6034243" y="0"/>
                  <a:pt x="7774629" y="1739299"/>
                  <a:pt x="7774629" y="3884811"/>
                </a:cubicBezTo>
                <a:lnTo>
                  <a:pt x="7774629" y="6193018"/>
                </a:lnTo>
                <a:lnTo>
                  <a:pt x="0" y="6193018"/>
                </a:lnTo>
                <a:lnTo>
                  <a:pt x="0" y="3884811"/>
                </a:lnTo>
                <a:cubicBezTo>
                  <a:pt x="0" y="1739299"/>
                  <a:pt x="1740414" y="0"/>
                  <a:pt x="3887320" y="0"/>
                </a:cubicBezTo>
                <a:close/>
              </a:path>
            </a:pathLst>
          </a:custGeom>
          <a:solidFill>
            <a:srgbClr val="F8E7E7">
              <a:alpha val="98039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74" name="Google Shape;74;p14"/>
          <p:cNvSpPr/>
          <p:nvPr/>
        </p:nvSpPr>
        <p:spPr>
          <a:xfrm>
            <a:off x="7610252" y="1"/>
            <a:ext cx="2273668" cy="3147998"/>
          </a:xfrm>
          <a:custGeom>
            <a:rect b="b" l="l" r="r" t="t"/>
            <a:pathLst>
              <a:path extrusionOk="0" h="3147998" w="2273668">
                <a:moveTo>
                  <a:pt x="183295" y="0"/>
                </a:moveTo>
                <a:lnTo>
                  <a:pt x="2273668" y="0"/>
                </a:lnTo>
                <a:lnTo>
                  <a:pt x="2273668" y="3147998"/>
                </a:lnTo>
                <a:lnTo>
                  <a:pt x="2096300" y="3147998"/>
                </a:lnTo>
                <a:lnTo>
                  <a:pt x="2033714" y="3144814"/>
                </a:lnTo>
                <a:cubicBezTo>
                  <a:pt x="895944" y="3028420"/>
                  <a:pt x="0" y="2060597"/>
                  <a:pt x="0" y="886966"/>
                </a:cubicBezTo>
                <a:cubicBezTo>
                  <a:pt x="0" y="576250"/>
                  <a:pt x="63712" y="279606"/>
                  <a:pt x="178732" y="941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75" name="Google Shape;75;p14"/>
          <p:cNvSpPr/>
          <p:nvPr/>
        </p:nvSpPr>
        <p:spPr>
          <a:xfrm>
            <a:off x="9883919" y="2"/>
            <a:ext cx="2254928" cy="3141557"/>
          </a:xfrm>
          <a:custGeom>
            <a:rect b="b" l="l" r="r" t="t"/>
            <a:pathLst>
              <a:path extrusionOk="0" h="3141557" w="2254928">
                <a:moveTo>
                  <a:pt x="0" y="0"/>
                </a:moveTo>
                <a:lnTo>
                  <a:pt x="2080472" y="0"/>
                </a:lnTo>
                <a:lnTo>
                  <a:pt x="2154269" y="202607"/>
                </a:lnTo>
                <a:cubicBezTo>
                  <a:pt x="2219730" y="414134"/>
                  <a:pt x="2254928" y="638939"/>
                  <a:pt x="2254928" y="871976"/>
                </a:cubicBezTo>
                <a:cubicBezTo>
                  <a:pt x="2254928" y="2045607"/>
                  <a:pt x="1374977" y="3005515"/>
                  <a:pt x="231934" y="3128339"/>
                </a:cubicBezTo>
                <a:lnTo>
                  <a:pt x="19" y="3141557"/>
                </a:lnTo>
                <a:lnTo>
                  <a:pt x="0" y="3141557"/>
                </a:lnTo>
                <a:lnTo>
                  <a:pt x="0" y="2729990"/>
                </a:lnTo>
                <a:lnTo>
                  <a:pt x="0" y="2344136"/>
                </a:lnTo>
                <a:lnTo>
                  <a:pt x="0" y="1983167"/>
                </a:lnTo>
                <a:lnTo>
                  <a:pt x="0" y="1646252"/>
                </a:lnTo>
                <a:lnTo>
                  <a:pt x="0" y="1332565"/>
                </a:lnTo>
                <a:lnTo>
                  <a:pt x="0" y="1041273"/>
                </a:lnTo>
                <a:lnTo>
                  <a:pt x="0" y="771549"/>
                </a:lnTo>
                <a:lnTo>
                  <a:pt x="0" y="522561"/>
                </a:lnTo>
                <a:lnTo>
                  <a:pt x="0" y="293482"/>
                </a:lnTo>
                <a:lnTo>
                  <a:pt x="0" y="8348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76" name="Google Shape;76;p14"/>
          <p:cNvSpPr/>
          <p:nvPr/>
        </p:nvSpPr>
        <p:spPr>
          <a:xfrm>
            <a:off x="8395730" y="2"/>
            <a:ext cx="2959203" cy="2352793"/>
          </a:xfrm>
          <a:custGeom>
            <a:rect b="b" l="l" r="r" t="t"/>
            <a:pathLst>
              <a:path extrusionOk="0" h="2352793" w="2959203">
                <a:moveTo>
                  <a:pt x="289830" y="0"/>
                </a:moveTo>
                <a:lnTo>
                  <a:pt x="2669374" y="0"/>
                </a:lnTo>
                <a:lnTo>
                  <a:pt x="2706511" y="49584"/>
                </a:lnTo>
                <a:cubicBezTo>
                  <a:pt x="2839459" y="246061"/>
                  <a:pt x="2926309" y="476187"/>
                  <a:pt x="2951565" y="724493"/>
                </a:cubicBezTo>
                <a:lnTo>
                  <a:pt x="2959203" y="875514"/>
                </a:lnTo>
                <a:lnTo>
                  <a:pt x="2959203" y="875554"/>
                </a:lnTo>
                <a:lnTo>
                  <a:pt x="2951565" y="1026575"/>
                </a:lnTo>
                <a:cubicBezTo>
                  <a:pt x="2875795" y="1771492"/>
                  <a:pt x="2245691" y="2352793"/>
                  <a:pt x="1479602" y="2352793"/>
                </a:cubicBezTo>
                <a:cubicBezTo>
                  <a:pt x="662440" y="2352793"/>
                  <a:pt x="0" y="1691401"/>
                  <a:pt x="0" y="875534"/>
                </a:cubicBezTo>
                <a:cubicBezTo>
                  <a:pt x="0" y="569583"/>
                  <a:pt x="93156" y="285356"/>
                  <a:pt x="252694" y="49584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77" name="Google Shape;77;p14"/>
          <p:cNvSpPr/>
          <p:nvPr/>
        </p:nvSpPr>
        <p:spPr>
          <a:xfrm>
            <a:off x="1390854" y="3130662"/>
            <a:ext cx="3106248" cy="3748831"/>
          </a:xfrm>
          <a:custGeom>
            <a:rect b="b" l="l" r="r" t="t"/>
            <a:pathLst>
              <a:path extrusionOk="0" h="3748831" w="3106248">
                <a:moveTo>
                  <a:pt x="0" y="0"/>
                </a:moveTo>
                <a:lnTo>
                  <a:pt x="3106248" y="3748831"/>
                </a:lnTo>
                <a:lnTo>
                  <a:pt x="0" y="3748831"/>
                </a:lnTo>
                <a:close/>
              </a:path>
            </a:pathLst>
          </a:custGeom>
          <a:solidFill>
            <a:schemeClr val="accent2">
              <a:alpha val="98039"/>
            </a:schemeClr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78" name="Google Shape;78;p14"/>
          <p:cNvSpPr/>
          <p:nvPr/>
        </p:nvSpPr>
        <p:spPr>
          <a:xfrm>
            <a:off x="0" y="3130661"/>
            <a:ext cx="1400640" cy="3748832"/>
          </a:xfrm>
          <a:custGeom>
            <a:rect b="b" l="l" r="r" t="t"/>
            <a:pathLst>
              <a:path extrusionOk="0" h="3748832" w="1400640">
                <a:moveTo>
                  <a:pt x="1400640" y="0"/>
                </a:moveTo>
                <a:lnTo>
                  <a:pt x="1400640" y="3748832"/>
                </a:lnTo>
                <a:lnTo>
                  <a:pt x="0" y="3748832"/>
                </a:lnTo>
                <a:lnTo>
                  <a:pt x="0" y="168474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79" name="Google Shape;79;p14"/>
          <p:cNvSpPr txBox="1"/>
          <p:nvPr>
            <p:ph type="title"/>
          </p:nvPr>
        </p:nvSpPr>
        <p:spPr>
          <a:xfrm>
            <a:off x="2895600" y="3776472"/>
            <a:ext cx="6400800" cy="7680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400"/>
              <a:buFont typeface="Arial Black"/>
              <a:buNone/>
              <a:defRPr sz="4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4"/>
          <p:cNvSpPr txBox="1"/>
          <p:nvPr>
            <p:ph idx="1" type="body"/>
          </p:nvPr>
        </p:nvSpPr>
        <p:spPr>
          <a:xfrm>
            <a:off x="2895600" y="4718304"/>
            <a:ext cx="6400800" cy="51206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 sz="2400">
                <a:solidFill>
                  <a:schemeClr val="accent6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Quote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5"/>
          <p:cNvSpPr txBox="1"/>
          <p:nvPr>
            <p:ph type="title"/>
          </p:nvPr>
        </p:nvSpPr>
        <p:spPr>
          <a:xfrm>
            <a:off x="4389120" y="2395728"/>
            <a:ext cx="7013448" cy="162763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300"/>
              <a:buFont typeface="Arial"/>
              <a:buNone/>
              <a:defRPr b="1" sz="330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5"/>
          <p:cNvSpPr txBox="1"/>
          <p:nvPr>
            <p:ph idx="1" type="body"/>
          </p:nvPr>
        </p:nvSpPr>
        <p:spPr>
          <a:xfrm>
            <a:off x="3611880" y="1984248"/>
            <a:ext cx="768096" cy="1627632"/>
          </a:xfrm>
          <a:prstGeom prst="rect">
            <a:avLst/>
          </a:prstGeom>
          <a:noFill/>
          <a:ln>
            <a:noFill/>
          </a:ln>
        </p:spPr>
        <p:txBody>
          <a:bodyPr anchorCtr="0" anchor="t" bIns="5485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0000"/>
              <a:buNone/>
              <a:defRPr b="1" sz="10000"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4" name="Google Shape;84;p15"/>
          <p:cNvSpPr txBox="1"/>
          <p:nvPr>
            <p:ph idx="2" type="body"/>
          </p:nvPr>
        </p:nvSpPr>
        <p:spPr>
          <a:xfrm>
            <a:off x="4389120" y="4308475"/>
            <a:ext cx="3932238" cy="5889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 sz="2400"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5" name="Google Shape;85;p15"/>
          <p:cNvSpPr txBox="1"/>
          <p:nvPr>
            <p:ph idx="3" type="body"/>
          </p:nvPr>
        </p:nvSpPr>
        <p:spPr>
          <a:xfrm>
            <a:off x="9500616" y="3209544"/>
            <a:ext cx="768096" cy="1627632"/>
          </a:xfrm>
          <a:prstGeom prst="rect">
            <a:avLst/>
          </a:prstGeom>
          <a:noFill/>
          <a:ln>
            <a:noFill/>
          </a:ln>
        </p:spPr>
        <p:txBody>
          <a:bodyPr anchorCtr="0" anchor="t" bIns="5485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0000"/>
              <a:buNone/>
              <a:defRPr b="1" sz="10000"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descr="preencoded.png" id="86" name="Google Shape;86;p15"/>
          <p:cNvSpPr/>
          <p:nvPr/>
        </p:nvSpPr>
        <p:spPr>
          <a:xfrm>
            <a:off x="-7117" y="0"/>
            <a:ext cx="2550985" cy="6858000"/>
          </a:xfrm>
          <a:custGeom>
            <a:rect b="b" l="l" r="r" t="t"/>
            <a:pathLst>
              <a:path extrusionOk="0" h="6858000" w="2550985">
                <a:moveTo>
                  <a:pt x="2550985" y="0"/>
                </a:moveTo>
                <a:lnTo>
                  <a:pt x="0" y="0"/>
                </a:lnTo>
                <a:lnTo>
                  <a:pt x="0" y="6858000"/>
                </a:lnTo>
                <a:lnTo>
                  <a:pt x="2550985" y="6858000"/>
                </a:lnTo>
                <a:lnTo>
                  <a:pt x="2550985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87" name="Google Shape;87;p15"/>
          <p:cNvSpPr/>
          <p:nvPr/>
        </p:nvSpPr>
        <p:spPr>
          <a:xfrm>
            <a:off x="-9415" y="0"/>
            <a:ext cx="2548591" cy="2555628"/>
          </a:xfrm>
          <a:custGeom>
            <a:rect b="b" l="l" r="r" t="t"/>
            <a:pathLst>
              <a:path extrusionOk="0" h="2555628" w="2548591">
                <a:moveTo>
                  <a:pt x="138643" y="1"/>
                </a:moveTo>
                <a:lnTo>
                  <a:pt x="163874" y="1"/>
                </a:lnTo>
                <a:cubicBezTo>
                  <a:pt x="163874" y="1318576"/>
                  <a:pt x="1233644" y="2391168"/>
                  <a:pt x="2548463" y="2391168"/>
                </a:cubicBezTo>
                <a:lnTo>
                  <a:pt x="2548463" y="2416472"/>
                </a:lnTo>
                <a:lnTo>
                  <a:pt x="2548590" y="2416600"/>
                </a:lnTo>
                <a:cubicBezTo>
                  <a:pt x="1219755" y="2416600"/>
                  <a:pt x="138643" y="1332503"/>
                  <a:pt x="138643" y="1"/>
                </a:cubicBezTo>
                <a:close/>
                <a:moveTo>
                  <a:pt x="0" y="1"/>
                </a:moveTo>
                <a:lnTo>
                  <a:pt x="25231" y="1"/>
                </a:lnTo>
                <a:cubicBezTo>
                  <a:pt x="25231" y="1395244"/>
                  <a:pt x="1157188" y="2530324"/>
                  <a:pt x="2548591" y="2530324"/>
                </a:cubicBezTo>
                <a:lnTo>
                  <a:pt x="2548591" y="2555628"/>
                </a:lnTo>
                <a:cubicBezTo>
                  <a:pt x="1143299" y="2555628"/>
                  <a:pt x="0" y="1409172"/>
                  <a:pt x="0" y="1"/>
                </a:cubicBezTo>
                <a:close/>
                <a:moveTo>
                  <a:pt x="277411" y="1"/>
                </a:moveTo>
                <a:lnTo>
                  <a:pt x="302642" y="1"/>
                </a:lnTo>
                <a:cubicBezTo>
                  <a:pt x="302642" y="1241907"/>
                  <a:pt x="1310229" y="2252147"/>
                  <a:pt x="2548582" y="2252147"/>
                </a:cubicBezTo>
                <a:lnTo>
                  <a:pt x="2548582" y="2277444"/>
                </a:lnTo>
                <a:cubicBezTo>
                  <a:pt x="1296205" y="2277444"/>
                  <a:pt x="277411" y="1255835"/>
                  <a:pt x="277411" y="1"/>
                </a:cubicBezTo>
                <a:close/>
                <a:moveTo>
                  <a:pt x="416054" y="1"/>
                </a:moveTo>
                <a:lnTo>
                  <a:pt x="441285" y="1"/>
                </a:lnTo>
                <a:cubicBezTo>
                  <a:pt x="441285" y="1165111"/>
                  <a:pt x="1386559" y="2113119"/>
                  <a:pt x="2548589" y="2113119"/>
                </a:cubicBezTo>
                <a:lnTo>
                  <a:pt x="2548589" y="2138423"/>
                </a:lnTo>
                <a:cubicBezTo>
                  <a:pt x="1372670" y="2138423"/>
                  <a:pt x="416054" y="1179166"/>
                  <a:pt x="416054" y="1"/>
                </a:cubicBezTo>
                <a:close/>
                <a:moveTo>
                  <a:pt x="554698" y="1"/>
                </a:moveTo>
                <a:lnTo>
                  <a:pt x="579930" y="1"/>
                </a:lnTo>
                <a:cubicBezTo>
                  <a:pt x="579930" y="1088442"/>
                  <a:pt x="1463017" y="1973963"/>
                  <a:pt x="2548462" y="1973963"/>
                </a:cubicBezTo>
                <a:lnTo>
                  <a:pt x="2548462" y="1999267"/>
                </a:lnTo>
                <a:lnTo>
                  <a:pt x="2548589" y="1999394"/>
                </a:lnTo>
                <a:cubicBezTo>
                  <a:pt x="1449127" y="1999394"/>
                  <a:pt x="554698" y="1102497"/>
                  <a:pt x="554698" y="1"/>
                </a:cubicBezTo>
                <a:close/>
                <a:moveTo>
                  <a:pt x="693468" y="0"/>
                </a:moveTo>
                <a:lnTo>
                  <a:pt x="718701" y="0"/>
                </a:lnTo>
                <a:cubicBezTo>
                  <a:pt x="718701" y="1011773"/>
                  <a:pt x="1539602" y="1834942"/>
                  <a:pt x="2548583" y="1834942"/>
                </a:cubicBezTo>
                <a:lnTo>
                  <a:pt x="2548583" y="1860239"/>
                </a:lnTo>
                <a:cubicBezTo>
                  <a:pt x="1525706" y="1860239"/>
                  <a:pt x="693468" y="1025701"/>
                  <a:pt x="693468" y="0"/>
                </a:cubicBezTo>
                <a:close/>
                <a:moveTo>
                  <a:pt x="832112" y="0"/>
                </a:moveTo>
                <a:lnTo>
                  <a:pt x="857340" y="0"/>
                </a:lnTo>
                <a:cubicBezTo>
                  <a:pt x="857340" y="935105"/>
                  <a:pt x="1616059" y="1695913"/>
                  <a:pt x="2548582" y="1695913"/>
                </a:cubicBezTo>
                <a:lnTo>
                  <a:pt x="2548582" y="1721210"/>
                </a:lnTo>
                <a:cubicBezTo>
                  <a:pt x="1602170" y="1721210"/>
                  <a:pt x="832112" y="949032"/>
                  <a:pt x="832112" y="0"/>
                </a:cubicBezTo>
                <a:close/>
                <a:moveTo>
                  <a:pt x="970758" y="0"/>
                </a:moveTo>
                <a:lnTo>
                  <a:pt x="995986" y="0"/>
                </a:lnTo>
                <a:cubicBezTo>
                  <a:pt x="995986" y="858436"/>
                  <a:pt x="1692391" y="1556758"/>
                  <a:pt x="2548463" y="1556758"/>
                </a:cubicBezTo>
                <a:lnTo>
                  <a:pt x="2548463" y="1582062"/>
                </a:lnTo>
                <a:lnTo>
                  <a:pt x="2548590" y="1582189"/>
                </a:lnTo>
                <a:cubicBezTo>
                  <a:pt x="1678628" y="1582189"/>
                  <a:pt x="970758" y="872491"/>
                  <a:pt x="970758" y="0"/>
                </a:cubicBezTo>
                <a:close/>
                <a:moveTo>
                  <a:pt x="1109529" y="0"/>
                </a:moveTo>
                <a:lnTo>
                  <a:pt x="1134764" y="0"/>
                </a:lnTo>
                <a:cubicBezTo>
                  <a:pt x="1134764" y="781767"/>
                  <a:pt x="1768975" y="1417736"/>
                  <a:pt x="2548589" y="1417736"/>
                </a:cubicBezTo>
                <a:lnTo>
                  <a:pt x="2548589" y="1443033"/>
                </a:lnTo>
                <a:cubicBezTo>
                  <a:pt x="1755086" y="1443033"/>
                  <a:pt x="1109529" y="795695"/>
                  <a:pt x="1109529" y="0"/>
                </a:cubicBezTo>
                <a:close/>
                <a:moveTo>
                  <a:pt x="1248168" y="0"/>
                </a:moveTo>
                <a:lnTo>
                  <a:pt x="1273396" y="0"/>
                </a:lnTo>
                <a:cubicBezTo>
                  <a:pt x="1273396" y="705097"/>
                  <a:pt x="1845433" y="1278708"/>
                  <a:pt x="2548583" y="1278708"/>
                </a:cubicBezTo>
                <a:lnTo>
                  <a:pt x="2548583" y="1304005"/>
                </a:lnTo>
                <a:cubicBezTo>
                  <a:pt x="1831537" y="1304005"/>
                  <a:pt x="1248168" y="719026"/>
                  <a:pt x="1248168" y="0"/>
                </a:cubicBezTo>
                <a:close/>
                <a:moveTo>
                  <a:pt x="1386813" y="0"/>
                </a:moveTo>
                <a:lnTo>
                  <a:pt x="1412041" y="0"/>
                </a:lnTo>
                <a:cubicBezTo>
                  <a:pt x="1412041" y="628428"/>
                  <a:pt x="1921890" y="1139552"/>
                  <a:pt x="2548589" y="1139552"/>
                </a:cubicBezTo>
                <a:lnTo>
                  <a:pt x="2548589" y="1164857"/>
                </a:lnTo>
                <a:lnTo>
                  <a:pt x="2548589" y="1164984"/>
                </a:lnTo>
                <a:cubicBezTo>
                  <a:pt x="1908001" y="1164984"/>
                  <a:pt x="1386813" y="642356"/>
                  <a:pt x="1386813" y="0"/>
                </a:cubicBezTo>
                <a:close/>
                <a:moveTo>
                  <a:pt x="1525579" y="0"/>
                </a:moveTo>
                <a:lnTo>
                  <a:pt x="1550814" y="0"/>
                </a:lnTo>
                <a:cubicBezTo>
                  <a:pt x="1550814" y="551759"/>
                  <a:pt x="1998468" y="1000531"/>
                  <a:pt x="2548583" y="1000531"/>
                </a:cubicBezTo>
                <a:lnTo>
                  <a:pt x="2548583" y="1025828"/>
                </a:lnTo>
                <a:cubicBezTo>
                  <a:pt x="1984452" y="1025828"/>
                  <a:pt x="1525579" y="565560"/>
                  <a:pt x="1525579" y="0"/>
                </a:cubicBezTo>
                <a:close/>
                <a:moveTo>
                  <a:pt x="1664231" y="0"/>
                </a:moveTo>
                <a:lnTo>
                  <a:pt x="1689459" y="0"/>
                </a:lnTo>
                <a:cubicBezTo>
                  <a:pt x="1689459" y="474963"/>
                  <a:pt x="2074805" y="861503"/>
                  <a:pt x="2548589" y="861503"/>
                </a:cubicBezTo>
                <a:lnTo>
                  <a:pt x="2548589" y="886800"/>
                </a:lnTo>
                <a:cubicBezTo>
                  <a:pt x="2060916" y="886800"/>
                  <a:pt x="1664231" y="489019"/>
                  <a:pt x="1664231" y="0"/>
                </a:cubicBezTo>
                <a:close/>
                <a:moveTo>
                  <a:pt x="1802870" y="0"/>
                </a:moveTo>
                <a:lnTo>
                  <a:pt x="1828097" y="0"/>
                </a:lnTo>
                <a:cubicBezTo>
                  <a:pt x="1828097" y="398295"/>
                  <a:pt x="2151263" y="722347"/>
                  <a:pt x="2548583" y="722347"/>
                </a:cubicBezTo>
                <a:lnTo>
                  <a:pt x="2548583" y="747651"/>
                </a:lnTo>
                <a:lnTo>
                  <a:pt x="2548583" y="747778"/>
                </a:lnTo>
                <a:cubicBezTo>
                  <a:pt x="2137367" y="747778"/>
                  <a:pt x="1802870" y="412350"/>
                  <a:pt x="1802870" y="0"/>
                </a:cubicBezTo>
                <a:close/>
                <a:moveTo>
                  <a:pt x="1941642" y="0"/>
                </a:moveTo>
                <a:lnTo>
                  <a:pt x="1966877" y="0"/>
                </a:lnTo>
                <a:cubicBezTo>
                  <a:pt x="1966877" y="321626"/>
                  <a:pt x="2227847" y="583321"/>
                  <a:pt x="2548589" y="583321"/>
                </a:cubicBezTo>
                <a:lnTo>
                  <a:pt x="2548589" y="608622"/>
                </a:lnTo>
                <a:cubicBezTo>
                  <a:pt x="2213831" y="608622"/>
                  <a:pt x="1941642" y="335553"/>
                  <a:pt x="1941642" y="0"/>
                </a:cubicBezTo>
                <a:close/>
                <a:moveTo>
                  <a:pt x="2080281" y="0"/>
                </a:moveTo>
                <a:lnTo>
                  <a:pt x="2105508" y="0"/>
                </a:lnTo>
                <a:cubicBezTo>
                  <a:pt x="2105508" y="244957"/>
                  <a:pt x="2304298" y="444296"/>
                  <a:pt x="2548582" y="444296"/>
                </a:cubicBezTo>
                <a:lnTo>
                  <a:pt x="2548582" y="469597"/>
                </a:lnTo>
                <a:cubicBezTo>
                  <a:pt x="2290409" y="469597"/>
                  <a:pt x="2080281" y="258885"/>
                  <a:pt x="2080281" y="0"/>
                </a:cubicBezTo>
                <a:close/>
                <a:moveTo>
                  <a:pt x="2218926" y="0"/>
                </a:moveTo>
                <a:lnTo>
                  <a:pt x="2244153" y="0"/>
                </a:lnTo>
                <a:cubicBezTo>
                  <a:pt x="2244153" y="168288"/>
                  <a:pt x="2380629" y="305270"/>
                  <a:pt x="2548582" y="305270"/>
                </a:cubicBezTo>
                <a:lnTo>
                  <a:pt x="2548582" y="330570"/>
                </a:lnTo>
                <a:cubicBezTo>
                  <a:pt x="2366866" y="330570"/>
                  <a:pt x="2218926" y="182344"/>
                  <a:pt x="2218926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descr="preencoded.png" id="88" name="Google Shape;88;p15"/>
          <p:cNvSpPr/>
          <p:nvPr/>
        </p:nvSpPr>
        <p:spPr>
          <a:xfrm>
            <a:off x="2543868" y="0"/>
            <a:ext cx="2560340" cy="2560340"/>
          </a:xfrm>
          <a:custGeom>
            <a:rect b="b" l="l" r="r" t="t"/>
            <a:pathLst>
              <a:path extrusionOk="0" h="2560340" w="2560340">
                <a:moveTo>
                  <a:pt x="0" y="2560340"/>
                </a:moveTo>
                <a:cubicBezTo>
                  <a:pt x="1414079" y="2560340"/>
                  <a:pt x="2560340" y="1414079"/>
                  <a:pt x="2560340" y="0"/>
                </a:cubicBezTo>
                <a:lnTo>
                  <a:pt x="0" y="0"/>
                </a:lnTo>
                <a:lnTo>
                  <a:pt x="0" y="256034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89" name="Google Shape;89;p15"/>
          <p:cNvSpPr/>
          <p:nvPr/>
        </p:nvSpPr>
        <p:spPr>
          <a:xfrm flipH="1">
            <a:off x="2535251" y="4308466"/>
            <a:ext cx="2550984" cy="2560441"/>
          </a:xfrm>
          <a:custGeom>
            <a:rect b="b" l="l" r="r" t="t"/>
            <a:pathLst>
              <a:path extrusionOk="0" h="1083" w="1079">
                <a:moveTo>
                  <a:pt x="0" y="1083"/>
                </a:moveTo>
                <a:lnTo>
                  <a:pt x="1079" y="1083"/>
                </a:lnTo>
                <a:lnTo>
                  <a:pt x="1079" y="0"/>
                </a:lnTo>
                <a:lnTo>
                  <a:pt x="0" y="108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90" name="Google Shape;90;p15"/>
          <p:cNvSpPr/>
          <p:nvPr/>
        </p:nvSpPr>
        <p:spPr>
          <a:xfrm flipH="1">
            <a:off x="-10617" y="4308466"/>
            <a:ext cx="2550984" cy="2560441"/>
          </a:xfrm>
          <a:custGeom>
            <a:rect b="b" l="l" r="r" t="t"/>
            <a:pathLst>
              <a:path extrusionOk="0" h="1083" w="1079">
                <a:moveTo>
                  <a:pt x="0" y="1083"/>
                </a:moveTo>
                <a:lnTo>
                  <a:pt x="1079" y="1083"/>
                </a:lnTo>
                <a:lnTo>
                  <a:pt x="1079" y="0"/>
                </a:lnTo>
                <a:lnTo>
                  <a:pt x="0" y="108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91" name="Google Shape;91;p15"/>
          <p:cNvSpPr txBox="1"/>
          <p:nvPr>
            <p:ph idx="12" type="sldNum"/>
          </p:nvPr>
        </p:nvSpPr>
        <p:spPr>
          <a:xfrm>
            <a:off x="10945368" y="457200"/>
            <a:ext cx="987552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hart">
  <p:cSld name="Title and Chart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9"/>
          <p:cNvSpPr/>
          <p:nvPr/>
        </p:nvSpPr>
        <p:spPr>
          <a:xfrm>
            <a:off x="1" y="0"/>
            <a:ext cx="2242827" cy="2102966"/>
          </a:xfrm>
          <a:custGeom>
            <a:rect b="b" l="l" r="r" t="t"/>
            <a:pathLst>
              <a:path extrusionOk="0" h="2102966" w="2242827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rgbClr val="EDF2FA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sp>
        <p:nvSpPr>
          <p:cNvPr id="94" name="Google Shape;94;p19"/>
          <p:cNvSpPr txBox="1"/>
          <p:nvPr>
            <p:ph type="title"/>
          </p:nvPr>
        </p:nvSpPr>
        <p:spPr>
          <a:xfrm>
            <a:off x="758952" y="1216152"/>
            <a:ext cx="10671048" cy="7680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400"/>
              <a:buFont typeface="Arial Black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19"/>
          <p:cNvSpPr txBox="1"/>
          <p:nvPr>
            <p:ph idx="1" type="body"/>
          </p:nvPr>
        </p:nvSpPr>
        <p:spPr>
          <a:xfrm>
            <a:off x="539496" y="2103120"/>
            <a:ext cx="11119104" cy="44348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 sz="1800"/>
            </a:lvl1pPr>
            <a:lvl2pPr indent="-3302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600"/>
              <a:buChar char="•"/>
              <a:defRPr sz="1600"/>
            </a:lvl2pPr>
            <a:lvl3pPr indent="-3175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 sz="1400"/>
            </a:lvl3pPr>
            <a:lvl4pPr indent="-3048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200"/>
              <a:buChar char="•"/>
              <a:defRPr sz="1200"/>
            </a:lvl4pPr>
            <a:lvl5pPr indent="-3048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200"/>
              <a:buChar char="•"/>
              <a:defRPr sz="12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6" name="Google Shape;96;p19"/>
          <p:cNvSpPr txBox="1"/>
          <p:nvPr>
            <p:ph idx="11" type="ftr"/>
          </p:nvPr>
        </p:nvSpPr>
        <p:spPr>
          <a:xfrm>
            <a:off x="621792" y="457200"/>
            <a:ext cx="320040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19"/>
          <p:cNvSpPr txBox="1"/>
          <p:nvPr>
            <p:ph idx="12" type="sldNum"/>
          </p:nvPr>
        </p:nvSpPr>
        <p:spPr>
          <a:xfrm>
            <a:off x="10945368" y="457200"/>
            <a:ext cx="987552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21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19" Type="http://schemas.openxmlformats.org/officeDocument/2006/relationships/slideLayout" Target="../slideLayouts/slideLayout19.xml"/><Relationship Id="rId6" Type="http://schemas.openxmlformats.org/officeDocument/2006/relationships/slideLayout" Target="../slideLayouts/slideLayout6.xml"/><Relationship Id="rId18" Type="http://schemas.openxmlformats.org/officeDocument/2006/relationships/slideLayout" Target="../slideLayouts/slideLayout18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0"/>
          <p:cNvSpPr txBox="1"/>
          <p:nvPr>
            <p:ph type="title"/>
          </p:nvPr>
        </p:nvSpPr>
        <p:spPr>
          <a:xfrm>
            <a:off x="758952" y="1216152"/>
            <a:ext cx="10671048" cy="7680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ctr">
              <a:lnSpc>
                <a:spcPct val="110795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400"/>
              <a:buFont typeface="Arial Black"/>
              <a:buNone/>
              <a:defRPr b="1" i="0" sz="4400" u="none" cap="none" strike="noStrike">
                <a:solidFill>
                  <a:schemeClr val="accent6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0"/>
          <p:cNvSpPr txBox="1"/>
          <p:nvPr>
            <p:ph idx="1" type="body"/>
          </p:nvPr>
        </p:nvSpPr>
        <p:spPr>
          <a:xfrm>
            <a:off x="758952" y="2103120"/>
            <a:ext cx="10671048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accent6"/>
                </a:solidFill>
                <a:latin typeface="EB Garamond"/>
                <a:ea typeface="EB Garamond"/>
                <a:cs typeface="EB Garamond"/>
                <a:sym typeface="EB Garamond"/>
              </a:defRPr>
            </a:lvl1pPr>
            <a:lvl2pPr indent="-381000" lvl="1" marL="9144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accent6"/>
                </a:solidFill>
                <a:latin typeface="EB Garamond"/>
                <a:ea typeface="EB Garamond"/>
                <a:cs typeface="EB Garamond"/>
                <a:sym typeface="EB Garamond"/>
              </a:defRPr>
            </a:lvl2pPr>
            <a:lvl3pPr indent="-355600" lvl="2" marL="13716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accent6"/>
                </a:solidFill>
                <a:latin typeface="EB Garamond"/>
                <a:ea typeface="EB Garamond"/>
                <a:cs typeface="EB Garamond"/>
                <a:sym typeface="EB Garamond"/>
              </a:defRPr>
            </a:lvl3pPr>
            <a:lvl4pPr indent="-342900" lvl="3" marL="18288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accent6"/>
                </a:solidFill>
                <a:latin typeface="EB Garamond"/>
                <a:ea typeface="EB Garamond"/>
                <a:cs typeface="EB Garamond"/>
                <a:sym typeface="EB Garamond"/>
              </a:defRPr>
            </a:lvl4pPr>
            <a:lvl5pPr indent="-342900" lvl="4" marL="22860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accent6"/>
                </a:solidFill>
                <a:latin typeface="EB Garamond"/>
                <a:ea typeface="EB Garamond"/>
                <a:cs typeface="EB Garamond"/>
                <a:sym typeface="EB Garamond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defRPr>
            </a:lvl9pPr>
          </a:lstStyle>
          <a:p/>
        </p:txBody>
      </p:sp>
      <p:sp>
        <p:nvSpPr>
          <p:cNvPr id="8" name="Google Shape;8;p10"/>
          <p:cNvSpPr txBox="1"/>
          <p:nvPr>
            <p:ph idx="11" type="ftr"/>
          </p:nvPr>
        </p:nvSpPr>
        <p:spPr>
          <a:xfrm>
            <a:off x="621792" y="457200"/>
            <a:ext cx="320040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defRPr>
            </a:lvl9pPr>
          </a:lstStyle>
          <a:p/>
        </p:txBody>
      </p:sp>
      <p:sp>
        <p:nvSpPr>
          <p:cNvPr id="9" name="Google Shape;9;p10"/>
          <p:cNvSpPr txBox="1"/>
          <p:nvPr>
            <p:ph idx="12" type="sldNum"/>
          </p:nvPr>
        </p:nvSpPr>
        <p:spPr>
          <a:xfrm>
            <a:off x="10945368" y="457200"/>
            <a:ext cx="987552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hyperlink" Target="https://cancer.wvumedicine.org/about-us/programs/lung-cancer-screening-program/" TargetMode="External"/><Relationship Id="rId4" Type="http://schemas.openxmlformats.org/officeDocument/2006/relationships/hyperlink" Target="https://cancer.wvumedicine.org/about-us/programs/mobile-cancer-screening-program/lucas/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hyperlink" Target="https://preventcancer.org/" TargetMode="Externa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1"/>
          <p:cNvSpPr txBox="1"/>
          <p:nvPr>
            <p:ph type="ctrTitle"/>
          </p:nvPr>
        </p:nvSpPr>
        <p:spPr>
          <a:xfrm>
            <a:off x="2790725" y="1128576"/>
            <a:ext cx="6610500" cy="210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0">
            <a:noAutofit/>
          </a:bodyPr>
          <a:lstStyle/>
          <a:p>
            <a:pPr indent="0" lvl="0" marL="0" rtl="0" algn="ctr">
              <a:lnSpc>
                <a:spcPct val="121875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000"/>
              <a:buFont typeface="Arial Black"/>
              <a:buNone/>
            </a:pPr>
            <a:r>
              <a:rPr lang="en-US" sz="4000"/>
              <a:t>GARRETT COUNTY CANCER COALITION MEETING MINUTES </a:t>
            </a:r>
            <a:endParaRPr/>
          </a:p>
        </p:txBody>
      </p:sp>
      <p:sp>
        <p:nvSpPr>
          <p:cNvPr id="237" name="Google Shape;237;p1"/>
          <p:cNvSpPr txBox="1"/>
          <p:nvPr>
            <p:ph idx="1" type="subTitle"/>
          </p:nvPr>
        </p:nvSpPr>
        <p:spPr>
          <a:xfrm>
            <a:off x="3414320" y="3429000"/>
            <a:ext cx="5662568" cy="12101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</a:pPr>
            <a:r>
              <a:rPr lang="en-US"/>
              <a:t>September 19, 2023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</a:pPr>
            <a:r>
              <a:rPr lang="en-US"/>
              <a:t>Hybrid Meeting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</a:pPr>
            <a:r>
              <a:rPr lang="en-US"/>
              <a:t>GCHD Conference Rooms B &amp; C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</a:pPr>
            <a:r>
              <a:rPr lang="en-US"/>
              <a:t>9:00 AM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2"/>
          <p:cNvSpPr txBox="1"/>
          <p:nvPr>
            <p:ph type="title"/>
          </p:nvPr>
        </p:nvSpPr>
        <p:spPr>
          <a:xfrm>
            <a:off x="266679" y="442369"/>
            <a:ext cx="5693700" cy="76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400"/>
              <a:buFont typeface="Arial Black"/>
              <a:buNone/>
            </a:pPr>
            <a:r>
              <a:rPr b="1" lang="en-US" sz="4400">
                <a:solidFill>
                  <a:schemeClr val="accent6"/>
                </a:solidFill>
                <a:latin typeface="Arial Black"/>
                <a:ea typeface="Arial Black"/>
                <a:cs typeface="Arial Black"/>
                <a:sym typeface="Arial Black"/>
              </a:rPr>
              <a:t>AGENDA</a:t>
            </a:r>
            <a:endParaRPr b="1" sz="4400">
              <a:solidFill>
                <a:schemeClr val="accent6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243" name="Google Shape;243;p2"/>
          <p:cNvSpPr txBox="1"/>
          <p:nvPr>
            <p:ph idx="1" type="body"/>
          </p:nvPr>
        </p:nvSpPr>
        <p:spPr>
          <a:xfrm>
            <a:off x="325600" y="1637375"/>
            <a:ext cx="7094400" cy="459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sz="1800">
                <a:latin typeface="Times New Roman"/>
                <a:ea typeface="Times New Roman"/>
                <a:cs typeface="Times New Roman"/>
                <a:sym typeface="Times New Roman"/>
              </a:rPr>
              <a:t>Welcome and Introductions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286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 Black"/>
              <a:buNone/>
            </a:pPr>
            <a:r>
              <a:t/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sz="1800">
                <a:latin typeface="Times New Roman"/>
                <a:ea typeface="Times New Roman"/>
                <a:cs typeface="Times New Roman"/>
                <a:sym typeface="Times New Roman"/>
              </a:rPr>
              <a:t>CPEST Grant Updates, Fiscal Year 25 Discussion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sz="1800">
                <a:latin typeface="Times New Roman"/>
                <a:ea typeface="Times New Roman"/>
                <a:cs typeface="Times New Roman"/>
                <a:sym typeface="Times New Roman"/>
              </a:rPr>
              <a:t>Lung and Prostate Cancer Screening Updates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sz="1800">
                <a:latin typeface="Times New Roman"/>
                <a:ea typeface="Times New Roman"/>
                <a:cs typeface="Times New Roman"/>
                <a:sym typeface="Times New Roman"/>
              </a:rPr>
              <a:t>Outreach Efforts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sz="1800">
                <a:latin typeface="Times New Roman"/>
                <a:ea typeface="Times New Roman"/>
                <a:cs typeface="Times New Roman"/>
                <a:sym typeface="Times New Roman"/>
              </a:rPr>
              <a:t>Agency Updates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28600" lvl="0" marL="3429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 Black"/>
              <a:buNone/>
            </a:pPr>
            <a:r>
              <a:t/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sz="1800">
                <a:latin typeface="Times New Roman"/>
                <a:ea typeface="Times New Roman"/>
                <a:cs typeface="Times New Roman"/>
                <a:sym typeface="Times New Roman"/>
              </a:rPr>
              <a:t>Next Meeting Date/Time (Dec 5, 2024, at 9:00 AM)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8" name="Google Shape;248;p3"/>
          <p:cNvGraphicFramePr/>
          <p:nvPr/>
        </p:nvGraphicFramePr>
        <p:xfrm>
          <a:off x="3707934" y="1426127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{DF36EF45-F717-4C87-8655-4DBB8350ED7B}</a:tableStyleId>
              </a:tblPr>
              <a:tblGrid>
                <a:gridCol w="1770075"/>
                <a:gridCol w="1347275"/>
                <a:gridCol w="1558675"/>
                <a:gridCol w="1558675"/>
                <a:gridCol w="1558675"/>
              </a:tblGrid>
              <a:tr h="1337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Budget Type</a:t>
                      </a:r>
                      <a:endParaRPr sz="14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Total Allocated</a:t>
                      </a:r>
                      <a:endParaRPr sz="14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Total Spent through 0</a:t>
                      </a:r>
                      <a:r>
                        <a:rPr lang="en-US" sz="18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8/30</a:t>
                      </a:r>
                      <a:r>
                        <a:rPr lang="en-US" sz="18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/24</a:t>
                      </a:r>
                      <a:endParaRPr sz="14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On Track?</a:t>
                      </a:r>
                      <a:endParaRPr sz="14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If not on track, why:</a:t>
                      </a:r>
                      <a:endParaRPr sz="14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45725" marB="45725" marR="91450" marL="91450"/>
                </a:tc>
              </a:tr>
              <a:tr h="7750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CPEST Total</a:t>
                      </a:r>
                      <a:endParaRPr sz="14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/>
                        <a:t>133,850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TBD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TBD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t/>
                      </a:r>
                      <a:endParaRPr sz="1200" u="none" cap="none" strike="noStrike"/>
                    </a:p>
                  </a:txBody>
                  <a:tcPr marT="45725" marB="45725" marR="91450" marL="91450"/>
                </a:tc>
              </a:tr>
              <a:tr h="7750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Purchase of Care</a:t>
                      </a:r>
                      <a:endParaRPr sz="14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/>
                        <a:t>25,000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112.23 - 2 bills paid for skin screening as of 9/10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/>
                        <a:t>TBD</a:t>
                      </a:r>
                      <a:endParaRPr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/>
                        <a:t>Few people screened. </a:t>
                      </a:r>
                      <a:endParaRPr sz="1200" u="none" cap="none" strike="noStrike"/>
                    </a:p>
                  </a:txBody>
                  <a:tcPr marT="45725" marB="45725" marR="91450" marL="91450"/>
                </a:tc>
              </a:tr>
              <a:tr h="7750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Printing/</a:t>
                      </a:r>
                      <a:endParaRPr sz="14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Advertising</a:t>
                      </a:r>
                      <a:endParaRPr sz="14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/>
                        <a:t>200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/>
                        <a:t>117.50</a:t>
                      </a:r>
                      <a:endParaRPr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/>
                        <a:t>Yes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t/>
                      </a:r>
                      <a:endParaRPr sz="1200" u="none" cap="none" strike="noStrike"/>
                    </a:p>
                  </a:txBody>
                  <a:tcPr marT="45725" marB="45725" marR="91450" marL="91450"/>
                </a:tc>
              </a:tr>
              <a:tr h="7750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Educational Supplies</a:t>
                      </a:r>
                      <a:endParaRPr sz="14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/>
                        <a:t>1,100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/>
                        <a:t>742.45</a:t>
                      </a:r>
                      <a:endParaRPr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/>
                        <a:t>Yes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t/>
                      </a:r>
                      <a:endParaRPr sz="1200" u="none" cap="none" strike="noStrike"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sp>
        <p:nvSpPr>
          <p:cNvPr id="249" name="Google Shape;249;p3"/>
          <p:cNvSpPr txBox="1"/>
          <p:nvPr>
            <p:ph idx="11" type="ftr"/>
          </p:nvPr>
        </p:nvSpPr>
        <p:spPr>
          <a:xfrm>
            <a:off x="4224528" y="457200"/>
            <a:ext cx="6848940" cy="6082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3200">
                <a:latin typeface="Arial Black"/>
                <a:ea typeface="Arial Black"/>
                <a:cs typeface="Arial Black"/>
                <a:sym typeface="Arial Black"/>
              </a:rPr>
              <a:t>CPEST GRANT UPDATES</a:t>
            </a:r>
            <a:endParaRPr/>
          </a:p>
        </p:txBody>
      </p:sp>
      <p:sp>
        <p:nvSpPr>
          <p:cNvPr id="250" name="Google Shape;250;p3"/>
          <p:cNvSpPr txBox="1"/>
          <p:nvPr>
            <p:ph idx="12" type="sldNum"/>
          </p:nvPr>
        </p:nvSpPr>
        <p:spPr>
          <a:xfrm>
            <a:off x="10945368" y="457200"/>
            <a:ext cx="987552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4"/>
          <p:cNvSpPr txBox="1"/>
          <p:nvPr>
            <p:ph type="title"/>
          </p:nvPr>
        </p:nvSpPr>
        <p:spPr>
          <a:xfrm>
            <a:off x="3529261" y="118285"/>
            <a:ext cx="8392121" cy="6251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400"/>
              <a:buFont typeface="Arial Black"/>
              <a:buNone/>
            </a:pPr>
            <a:r>
              <a:rPr lang="en-US" sz="2400"/>
              <a:t>CPEST PERFORMANCE MEASURE UPDATES</a:t>
            </a:r>
            <a:endParaRPr/>
          </a:p>
        </p:txBody>
      </p:sp>
      <p:sp>
        <p:nvSpPr>
          <p:cNvPr id="256" name="Google Shape;256;p4"/>
          <p:cNvSpPr txBox="1"/>
          <p:nvPr>
            <p:ph idx="12" type="sldNum"/>
          </p:nvPr>
        </p:nvSpPr>
        <p:spPr>
          <a:xfrm>
            <a:off x="11639372" y="118285"/>
            <a:ext cx="435835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aphicFrame>
        <p:nvGraphicFramePr>
          <p:cNvPr id="257" name="Google Shape;257;p4"/>
          <p:cNvGraphicFramePr/>
          <p:nvPr/>
        </p:nvGraphicFramePr>
        <p:xfrm>
          <a:off x="3478687" y="8514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{FA1D1EBB-9799-494C-99D9-7E1328D87DA4}</a:tableStyleId>
              </a:tblPr>
              <a:tblGrid>
                <a:gridCol w="791225"/>
                <a:gridCol w="496475"/>
                <a:gridCol w="586000"/>
                <a:gridCol w="610425"/>
                <a:gridCol w="577875"/>
                <a:gridCol w="618575"/>
                <a:gridCol w="569725"/>
                <a:gridCol w="602275"/>
                <a:gridCol w="563875"/>
                <a:gridCol w="567450"/>
                <a:gridCol w="651125"/>
                <a:gridCol w="618575"/>
                <a:gridCol w="586000"/>
                <a:gridCol w="618575"/>
              </a:tblGrid>
              <a:tr h="3374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b="1" i="0" lang="en-US" sz="900" u="none" cap="none" strike="noStrike">
                          <a:solidFill>
                            <a:srgbClr val="202124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CPEST </a:t>
                      </a:r>
                      <a:endParaRPr sz="13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b="1" i="0" lang="en-US" sz="900" u="none" cap="none" strike="noStrike">
                          <a:solidFill>
                            <a:srgbClr val="202124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PM</a:t>
                      </a:r>
                      <a:endParaRPr sz="13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b="1" i="0" lang="en-US" sz="700" u="none" cap="none" strike="noStrike">
                          <a:solidFill>
                            <a:srgbClr val="202124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FY 202</a:t>
                      </a:r>
                      <a:r>
                        <a:rPr b="1" lang="en-US" sz="700">
                          <a:solidFill>
                            <a:srgbClr val="202124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</a:t>
                      </a:r>
                      <a:r>
                        <a:rPr b="1" i="0" lang="en-US" sz="700" u="none" cap="none" strike="noStrike">
                          <a:solidFill>
                            <a:srgbClr val="202124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PM</a:t>
                      </a:r>
                      <a:endParaRPr sz="11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b="1" i="0" lang="en-US" sz="700" u="none" cap="none" strike="noStrike">
                          <a:solidFill>
                            <a:srgbClr val="202124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July </a:t>
                      </a:r>
                      <a:endParaRPr sz="11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b="1" i="0" lang="en-US" sz="700" u="none" cap="none" strike="noStrike">
                          <a:solidFill>
                            <a:srgbClr val="202124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202</a:t>
                      </a:r>
                      <a:r>
                        <a:rPr b="1" lang="en-US" sz="700">
                          <a:solidFill>
                            <a:srgbClr val="202124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</a:t>
                      </a:r>
                      <a:endParaRPr sz="11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b="1" i="0" lang="en-US" sz="700" u="none" cap="none" strike="noStrike">
                          <a:solidFill>
                            <a:srgbClr val="202124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Aug</a:t>
                      </a:r>
                      <a:endParaRPr sz="11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b="1" i="0" lang="en-US" sz="700" u="none" cap="none" strike="noStrike">
                          <a:solidFill>
                            <a:srgbClr val="202124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202</a:t>
                      </a:r>
                      <a:r>
                        <a:rPr b="1" lang="en-US" sz="700">
                          <a:solidFill>
                            <a:srgbClr val="202124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</a:t>
                      </a:r>
                      <a:endParaRPr sz="11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b="1" i="0" lang="en-US" sz="700" u="none" cap="none" strike="noStrike">
                          <a:solidFill>
                            <a:srgbClr val="202124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Sept</a:t>
                      </a:r>
                      <a:endParaRPr sz="11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b="1" i="0" lang="en-US" sz="700" u="none" cap="none" strike="noStrike">
                          <a:solidFill>
                            <a:srgbClr val="202124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202</a:t>
                      </a:r>
                      <a:r>
                        <a:rPr b="1" lang="en-US" sz="700">
                          <a:solidFill>
                            <a:srgbClr val="202124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</a:t>
                      </a:r>
                      <a:endParaRPr sz="11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b="1" i="0" lang="en-US" sz="700" u="none" cap="none" strike="noStrike">
                          <a:solidFill>
                            <a:srgbClr val="202124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Oct</a:t>
                      </a:r>
                      <a:endParaRPr sz="11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b="1" i="0" lang="en-US" sz="700" u="none" cap="none" strike="noStrike">
                          <a:solidFill>
                            <a:srgbClr val="202124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202</a:t>
                      </a:r>
                      <a:r>
                        <a:rPr b="1" lang="en-US" sz="700">
                          <a:solidFill>
                            <a:srgbClr val="202124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</a:t>
                      </a:r>
                      <a:endParaRPr sz="11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b="1" i="0" lang="en-US" sz="700" u="none" cap="none" strike="noStrike">
                          <a:solidFill>
                            <a:srgbClr val="202124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Nov</a:t>
                      </a:r>
                      <a:endParaRPr sz="11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b="1" i="0" lang="en-US" sz="700" u="none" cap="none" strike="noStrike">
                          <a:solidFill>
                            <a:srgbClr val="202124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202</a:t>
                      </a:r>
                      <a:r>
                        <a:rPr b="1" lang="en-US" sz="700">
                          <a:solidFill>
                            <a:srgbClr val="202124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</a:t>
                      </a:r>
                      <a:endParaRPr sz="11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b="1" i="0" lang="en-US" sz="700" u="none" cap="none" strike="noStrike">
                          <a:solidFill>
                            <a:srgbClr val="202124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Dec</a:t>
                      </a:r>
                      <a:endParaRPr sz="11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b="1" i="0" lang="en-US" sz="700" u="none" cap="none" strike="noStrike">
                          <a:solidFill>
                            <a:srgbClr val="202124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202</a:t>
                      </a:r>
                      <a:r>
                        <a:rPr b="1" lang="en-US" sz="700">
                          <a:solidFill>
                            <a:srgbClr val="202124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</a:t>
                      </a:r>
                      <a:endParaRPr sz="11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b="1" i="0" lang="en-US" sz="700" u="none" cap="none" strike="noStrike">
                          <a:solidFill>
                            <a:srgbClr val="202124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Jan</a:t>
                      </a:r>
                      <a:endParaRPr sz="11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b="1" i="0" lang="en-US" sz="700" u="none" cap="none" strike="noStrike">
                          <a:solidFill>
                            <a:srgbClr val="202124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202</a:t>
                      </a:r>
                      <a:r>
                        <a:rPr b="1" lang="en-US" sz="700">
                          <a:solidFill>
                            <a:srgbClr val="202124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</a:t>
                      </a:r>
                      <a:endParaRPr sz="11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b="1" i="0" lang="en-US" sz="700" u="none" cap="none" strike="noStrike">
                          <a:solidFill>
                            <a:srgbClr val="202124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Feb</a:t>
                      </a:r>
                      <a:endParaRPr sz="11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b="1" i="0" lang="en-US" sz="700" u="none" cap="none" strike="noStrike">
                          <a:solidFill>
                            <a:srgbClr val="202124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202</a:t>
                      </a:r>
                      <a:r>
                        <a:rPr b="1" lang="en-US" sz="700">
                          <a:solidFill>
                            <a:srgbClr val="202124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</a:t>
                      </a:r>
                      <a:endParaRPr b="1" i="0" sz="700" u="none" cap="none" strike="noStrike">
                        <a:solidFill>
                          <a:srgbClr val="202124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t/>
                      </a:r>
                      <a:endParaRPr b="1" i="1" sz="800" u="none" cap="none" strike="noStrike">
                        <a:solidFill>
                          <a:srgbClr val="202124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b="1" i="0" lang="en-US" sz="700" u="none" cap="none" strike="noStrike">
                          <a:solidFill>
                            <a:srgbClr val="202124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Mar</a:t>
                      </a:r>
                      <a:endParaRPr sz="11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b="1" i="0" lang="en-US" sz="700" u="none" cap="none" strike="noStrike">
                          <a:solidFill>
                            <a:srgbClr val="202124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202</a:t>
                      </a:r>
                      <a:r>
                        <a:rPr b="1" lang="en-US" sz="700">
                          <a:solidFill>
                            <a:srgbClr val="202124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</a:t>
                      </a:r>
                      <a:endParaRPr b="1" i="0" sz="700" u="none" cap="none" strike="noStrike">
                        <a:solidFill>
                          <a:srgbClr val="202124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t/>
                      </a:r>
                      <a:endParaRPr b="1" i="1" sz="800" u="none" cap="none" strike="noStrike">
                        <a:solidFill>
                          <a:srgbClr val="202124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b="1" i="0" lang="en-US" sz="700" u="none" cap="none" strike="noStrike">
                          <a:solidFill>
                            <a:srgbClr val="202124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April</a:t>
                      </a:r>
                      <a:endParaRPr sz="11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b="1" i="0" lang="en-US" sz="700" u="none" cap="none" strike="noStrike">
                          <a:solidFill>
                            <a:srgbClr val="202124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202</a:t>
                      </a:r>
                      <a:r>
                        <a:rPr b="1" lang="en-US" sz="700">
                          <a:solidFill>
                            <a:srgbClr val="202124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</a:t>
                      </a:r>
                      <a:endParaRPr sz="11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b="1" i="0" lang="en-US" sz="700" u="none" cap="none" strike="noStrike">
                          <a:solidFill>
                            <a:srgbClr val="202124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May</a:t>
                      </a:r>
                      <a:endParaRPr sz="11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b="1" i="0" lang="en-US" sz="700" u="none" cap="none" strike="noStrike">
                          <a:solidFill>
                            <a:srgbClr val="202124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202</a:t>
                      </a:r>
                      <a:r>
                        <a:rPr b="1" lang="en-US" sz="700">
                          <a:solidFill>
                            <a:srgbClr val="202124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</a:t>
                      </a:r>
                      <a:endParaRPr sz="11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b="1" i="0" lang="en-US" sz="700" u="none" cap="none" strike="noStrike">
                          <a:solidFill>
                            <a:srgbClr val="202124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June</a:t>
                      </a:r>
                      <a:endParaRPr sz="11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r>
                        <a:rPr b="1" i="0" lang="en-US" sz="700" u="none" cap="none" strike="noStrike">
                          <a:solidFill>
                            <a:srgbClr val="202124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202</a:t>
                      </a:r>
                      <a:r>
                        <a:rPr b="1" lang="en-US" sz="700">
                          <a:solidFill>
                            <a:srgbClr val="202124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</a:t>
                      </a:r>
                      <a:endParaRPr sz="11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87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b="1" i="0" lang="en-US" sz="900" u="none" cap="none" strike="noStrike">
                          <a:solidFill>
                            <a:srgbClr val="202124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# education/</a:t>
                      </a:r>
                      <a:endParaRPr sz="13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b="1" i="0" lang="en-US" sz="900" u="none" cap="none" strike="noStrike">
                          <a:solidFill>
                            <a:srgbClr val="202124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Outreach activities</a:t>
                      </a:r>
                      <a:endParaRPr sz="13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76</a:t>
                      </a:r>
                      <a:endParaRPr b="1" sz="12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highlight>
                          <a:schemeClr val="dk1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highlight>
                          <a:schemeClr val="dk1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highlight>
                          <a:schemeClr val="dk1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highlight>
                          <a:schemeClr val="dk1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highlight>
                          <a:schemeClr val="dk1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highlight>
                          <a:schemeClr val="dk1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highlight>
                          <a:schemeClr val="dk1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highlight>
                          <a:schemeClr val="dk1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highlight>
                          <a:schemeClr val="dk1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751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b="1" i="0" lang="en-US" sz="900" u="none" cap="none" strike="noStrike">
                          <a:solidFill>
                            <a:srgbClr val="202124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# new individuals </a:t>
                      </a:r>
                      <a:endParaRPr sz="13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25</a:t>
                      </a:r>
                      <a:endParaRPr b="1" sz="12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8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15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highlight>
                          <a:schemeClr val="dk1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highlight>
                          <a:schemeClr val="dk1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highlight>
                          <a:schemeClr val="dk1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highlight>
                          <a:schemeClr val="dk1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highlight>
                          <a:schemeClr val="dk1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highlight>
                          <a:schemeClr val="dk1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highlight>
                          <a:schemeClr val="dk1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highlight>
                          <a:schemeClr val="dk1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highlight>
                          <a:schemeClr val="dk1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692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b="1" i="0" lang="en-US" sz="900" u="none" cap="none" strike="noStrike">
                          <a:solidFill>
                            <a:srgbClr val="202124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# Tobacc</a:t>
                      </a:r>
                      <a:r>
                        <a:rPr b="1" lang="en-US" sz="900">
                          <a:solidFill>
                            <a:srgbClr val="202124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o</a:t>
                      </a:r>
                      <a:endParaRPr sz="13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b="1" i="0" lang="en-US" sz="900" u="none" cap="none" strike="noStrike">
                          <a:solidFill>
                            <a:srgbClr val="202124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Cessation referrals</a:t>
                      </a:r>
                      <a:endParaRPr sz="13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13</a:t>
                      </a:r>
                      <a:endParaRPr b="1" sz="12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highlight>
                          <a:schemeClr val="dk1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highlight>
                          <a:schemeClr val="dk1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highlight>
                          <a:schemeClr val="dk1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highlight>
                          <a:schemeClr val="dk1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highlight>
                          <a:schemeClr val="dk1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highlight>
                          <a:schemeClr val="dk1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highlight>
                          <a:schemeClr val="dk1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highlight>
                          <a:schemeClr val="dk1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highlight>
                          <a:schemeClr val="dk1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751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b="1" i="0" lang="en-US" sz="900" u="none" cap="none" strike="noStrike">
                          <a:solidFill>
                            <a:srgbClr val="202124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# tobacco</a:t>
                      </a:r>
                      <a:endParaRPr sz="13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b="1" i="0" lang="en-US" sz="900" u="none" cap="none" strike="noStrike">
                          <a:solidFill>
                            <a:srgbClr val="202124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Cessation </a:t>
                      </a:r>
                      <a:endParaRPr sz="13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b="1" i="0" lang="en-US" sz="900" u="none" cap="none" strike="noStrike">
                          <a:solidFill>
                            <a:srgbClr val="202124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counseling</a:t>
                      </a:r>
                      <a:endParaRPr sz="13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13</a:t>
                      </a:r>
                      <a:endParaRPr b="1" sz="12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highlight>
                          <a:schemeClr val="dk1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highlight>
                          <a:schemeClr val="dk1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highlight>
                          <a:schemeClr val="dk1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highlight>
                          <a:schemeClr val="dk1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highlight>
                          <a:schemeClr val="dk1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highlight>
                          <a:schemeClr val="dk1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highlight>
                          <a:schemeClr val="dk1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highlight>
                          <a:schemeClr val="dk1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highlight>
                          <a:schemeClr val="dk1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638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b="1" lang="en-US" sz="900" u="none" cap="none" strike="noStrike">
                          <a:solidFill>
                            <a:srgbClr val="202124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Total </a:t>
                      </a:r>
                      <a:r>
                        <a:rPr b="1" i="0" lang="en-US" sz="900" u="none" cap="none" strike="noStrike">
                          <a:solidFill>
                            <a:srgbClr val="202124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# screened for CRC t</a:t>
                      </a:r>
                      <a:r>
                        <a:rPr b="1" lang="en-US" sz="900" u="none" cap="none" strike="noStrike">
                          <a:solidFill>
                            <a:srgbClr val="202124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o date </a:t>
                      </a:r>
                      <a:endParaRPr sz="13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27</a:t>
                      </a:r>
                      <a:endParaRPr b="1" sz="12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highlight>
                          <a:schemeClr val="dk1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highlight>
                          <a:schemeClr val="dk1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highlight>
                          <a:schemeClr val="dk1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highlight>
                          <a:schemeClr val="dk1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highlight>
                          <a:schemeClr val="dk1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highlight>
                          <a:schemeClr val="dk1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highlight>
                          <a:schemeClr val="dk1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highlight>
                          <a:schemeClr val="dk1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highlight>
                          <a:schemeClr val="dk1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638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b="1" lang="en-US" sz="900" u="none" cap="none" strike="noStrike">
                          <a:solidFill>
                            <a:srgbClr val="202124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Total </a:t>
                      </a:r>
                      <a:r>
                        <a:rPr b="1" i="0" lang="en-US" sz="900" u="none" cap="none" strike="noStrike">
                          <a:solidFill>
                            <a:srgbClr val="202124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# colonoscopies performed t</a:t>
                      </a:r>
                      <a:r>
                        <a:rPr b="1" lang="en-US" sz="900" u="none" cap="none" strike="noStrike">
                          <a:solidFill>
                            <a:srgbClr val="202124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o date</a:t>
                      </a:r>
                      <a:endParaRPr sz="13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21</a:t>
                      </a:r>
                      <a:endParaRPr b="1" sz="12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highlight>
                          <a:schemeClr val="dk1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highlight>
                          <a:schemeClr val="dk1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highlight>
                          <a:schemeClr val="dk1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highlight>
                          <a:schemeClr val="dk1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highlight>
                          <a:schemeClr val="dk1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highlight>
                          <a:schemeClr val="dk1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highlight>
                          <a:schemeClr val="dk1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highlight>
                          <a:schemeClr val="dk1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highlight>
                          <a:schemeClr val="dk1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508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b="1" i="0" lang="en-US" sz="900" u="none" cap="none" strike="noStrike">
                          <a:solidFill>
                            <a:srgbClr val="202124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# screened for Skin</a:t>
                      </a:r>
                      <a:endParaRPr sz="13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21</a:t>
                      </a:r>
                      <a:endParaRPr b="1" sz="12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highlight>
                          <a:schemeClr val="dk1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highlight>
                          <a:schemeClr val="dk1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highlight>
                          <a:schemeClr val="dk1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highlight>
                          <a:schemeClr val="dk1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highlight>
                          <a:schemeClr val="dk1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highlight>
                          <a:schemeClr val="dk1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highlight>
                          <a:schemeClr val="dk1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highlight>
                          <a:schemeClr val="dk1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highlight>
                          <a:schemeClr val="dk1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247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b="1" i="0" lang="en-US" sz="900" u="none" cap="none" strike="noStrike">
                          <a:solidFill>
                            <a:srgbClr val="202124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# CRC patient navigation only</a:t>
                      </a:r>
                      <a:endParaRPr sz="13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</a:t>
                      </a:r>
                      <a:endParaRPr b="1" sz="12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highlight>
                          <a:schemeClr val="dk1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highlight>
                          <a:schemeClr val="dk1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highlight>
                          <a:schemeClr val="dk1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highlight>
                          <a:schemeClr val="dk1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highlight>
                          <a:schemeClr val="dk1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highlight>
                          <a:schemeClr val="dk1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highlight>
                          <a:schemeClr val="dk1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highlight>
                          <a:schemeClr val="dk1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highlight>
                          <a:schemeClr val="dk1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392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900"/>
                        <a:buFont typeface="Arial"/>
                        <a:buNone/>
                      </a:pPr>
                      <a:r>
                        <a:rPr b="1" i="0" lang="en-US" sz="900" u="none" cap="none" strike="noStrike">
                          <a:solidFill>
                            <a:srgbClr val="202124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# cessation aids provided</a:t>
                      </a:r>
                      <a:endParaRPr sz="13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13</a:t>
                      </a:r>
                      <a:endParaRPr b="1" sz="12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highlight>
                          <a:schemeClr val="dk1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highlight>
                          <a:schemeClr val="dk1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highlight>
                          <a:schemeClr val="dk1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highlight>
                          <a:schemeClr val="dk1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highlight>
                          <a:schemeClr val="dk1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highlight>
                          <a:schemeClr val="dk1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highlight>
                          <a:schemeClr val="dk1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highlight>
                          <a:schemeClr val="dk1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highlight>
                          <a:schemeClr val="dk1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638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800">
                          <a:solidFill>
                            <a:srgbClr val="202124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Number of non-Hispanic Black/African American individuals screened</a:t>
                      </a:r>
                      <a:endParaRPr b="1" i="0" sz="800" u="none" cap="none" strike="noStrike">
                        <a:solidFill>
                          <a:srgbClr val="202124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</a:t>
                      </a:r>
                      <a:endParaRPr b="1" sz="12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highlight>
                          <a:schemeClr val="dk1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highlight>
                          <a:schemeClr val="dk1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highlight>
                          <a:schemeClr val="dk1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highlight>
                          <a:schemeClr val="dk1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highlight>
                          <a:schemeClr val="dk1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highlight>
                          <a:schemeClr val="dk1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highlight>
                          <a:schemeClr val="dk1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highlight>
                          <a:schemeClr val="dk1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highlight>
                          <a:schemeClr val="dk1"/>
                        </a:highlight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39500" marB="39500" marR="39500" marL="39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g2c1d33f2c7f_0_2"/>
          <p:cNvSpPr txBox="1"/>
          <p:nvPr>
            <p:ph type="title"/>
          </p:nvPr>
        </p:nvSpPr>
        <p:spPr>
          <a:xfrm>
            <a:off x="839800" y="457200"/>
            <a:ext cx="10101600" cy="859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52343"/>
              </a:lnSpc>
              <a:spcBef>
                <a:spcPts val="0"/>
              </a:spcBef>
              <a:spcAft>
                <a:spcPts val="0"/>
              </a:spcAft>
              <a:buSzPts val="3556"/>
              <a:buNone/>
            </a:pPr>
            <a:r>
              <a:rPr lang="en-US"/>
              <a:t>Module Updates: </a:t>
            </a:r>
            <a:endParaRPr/>
          </a:p>
        </p:txBody>
      </p:sp>
      <p:sp>
        <p:nvSpPr>
          <p:cNvPr id="263" name="Google Shape;263;g2c1d33f2c7f_0_2"/>
          <p:cNvSpPr txBox="1"/>
          <p:nvPr>
            <p:ph idx="2" type="body"/>
          </p:nvPr>
        </p:nvSpPr>
        <p:spPr>
          <a:xfrm>
            <a:off x="839788" y="24003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/>
          </a:p>
          <a:p>
            <a:pPr indent="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/>
          </a:p>
        </p:txBody>
      </p:sp>
      <p:sp>
        <p:nvSpPr>
          <p:cNvPr id="264" name="Google Shape;264;g2c1d33f2c7f_0_2"/>
          <p:cNvSpPr txBox="1"/>
          <p:nvPr>
            <p:ph idx="12" type="sldNum"/>
          </p:nvPr>
        </p:nvSpPr>
        <p:spPr>
          <a:xfrm>
            <a:off x="10945368" y="457200"/>
            <a:ext cx="987600" cy="27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65" name="Google Shape;265;g2c1d33f2c7f_0_2"/>
          <p:cNvSpPr txBox="1"/>
          <p:nvPr/>
        </p:nvSpPr>
        <p:spPr>
          <a:xfrm>
            <a:off x="651075" y="1784750"/>
            <a:ext cx="10992000" cy="48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Times New Roman"/>
              <a:buChar char="●"/>
            </a:pPr>
            <a:r>
              <a:rPr lang="en-US" sz="17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MDH has been made aware of the coalition’s interest in expanding the CPEST program to offer prostate and lung cancer screening. </a:t>
            </a:r>
            <a:endParaRPr sz="17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Times New Roman"/>
              <a:buChar char="●"/>
            </a:pPr>
            <a:r>
              <a:rPr lang="en-US" sz="17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This process requires 6-12 months preparedness. As of now, MDH has requested program staff to pause actions pending </a:t>
            </a:r>
            <a:r>
              <a:rPr lang="en-US" sz="17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discussion</a:t>
            </a:r>
            <a:r>
              <a:rPr lang="en-US" sz="17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of leadership. This may be able to be </a:t>
            </a:r>
            <a:r>
              <a:rPr lang="en-US" sz="17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initiated</a:t>
            </a:r>
            <a:r>
              <a:rPr lang="en-US" sz="17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next FY. </a:t>
            </a:r>
            <a:endParaRPr sz="17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Times New Roman"/>
              <a:buChar char="●"/>
            </a:pPr>
            <a:r>
              <a:rPr lang="en-US" sz="17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Several providers at WVU have been researched as well as their LUCAS program. </a:t>
            </a:r>
            <a:endParaRPr sz="17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Times New Roman"/>
              <a:buChar char="○"/>
            </a:pPr>
            <a:r>
              <a:rPr lang="en-US" sz="1700" u="sng">
                <a:solidFill>
                  <a:schemeClr val="hlink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3"/>
              </a:rPr>
              <a:t>https://cancer.wvumedicine.org/about-us/programs/lung-cancer-screening-program/</a:t>
            </a:r>
            <a:r>
              <a:rPr lang="en-US" sz="17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17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Times New Roman"/>
              <a:buChar char="○"/>
            </a:pPr>
            <a:r>
              <a:rPr lang="en-US" sz="1700" u="sng">
                <a:solidFill>
                  <a:schemeClr val="hlink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4"/>
              </a:rPr>
              <a:t>https://cancer.wvumedicine.org/about-us/programs/mobile-cancer-screening-program/lucas/</a:t>
            </a:r>
            <a:r>
              <a:rPr lang="en-US" sz="17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17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Times New Roman"/>
              <a:buChar char="●"/>
            </a:pPr>
            <a:r>
              <a:rPr lang="en-US" sz="17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Providers at GRMC may be able to offer lung cancer screenings with low dose CT scans. </a:t>
            </a:r>
            <a:endParaRPr sz="17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Times New Roman"/>
              <a:buChar char="●"/>
            </a:pPr>
            <a:r>
              <a:rPr lang="en-US" sz="17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If prostate cancer is able to be introduced as a part of screening, CPEST program staff is hoping to initiate a contract with Labcorp to </a:t>
            </a:r>
            <a:r>
              <a:rPr lang="en-US" sz="17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perform</a:t>
            </a:r>
            <a:r>
              <a:rPr lang="en-US" sz="17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PSA lab draws at GCHD. </a:t>
            </a:r>
            <a:endParaRPr sz="17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Times New Roman"/>
              <a:buChar char="●"/>
            </a:pPr>
            <a:r>
              <a:rPr b="1" lang="en-US" sz="17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 MOU was signed on 9/17/24 between GCHD and ExactScience for Cologuard. There are plans to set up a training in mid-October for CPEST coordinators to provide Cologuard as a screening option in the near future. </a:t>
            </a:r>
            <a:endParaRPr b="1" sz="17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accent6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g2f63c8b4b5b_0_2"/>
          <p:cNvSpPr txBox="1"/>
          <p:nvPr>
            <p:ph type="title"/>
          </p:nvPr>
        </p:nvSpPr>
        <p:spPr>
          <a:xfrm>
            <a:off x="839800" y="222200"/>
            <a:ext cx="10101600" cy="859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52343"/>
              </a:lnSpc>
              <a:spcBef>
                <a:spcPts val="0"/>
              </a:spcBef>
              <a:spcAft>
                <a:spcPts val="0"/>
              </a:spcAft>
              <a:buSzPts val="3556"/>
              <a:buNone/>
            </a:pPr>
            <a:r>
              <a:rPr lang="en-US"/>
              <a:t>New Grant Opportunity</a:t>
            </a:r>
            <a:endParaRPr/>
          </a:p>
        </p:txBody>
      </p:sp>
      <p:sp>
        <p:nvSpPr>
          <p:cNvPr id="271" name="Google Shape;271;g2f63c8b4b5b_0_2"/>
          <p:cNvSpPr txBox="1"/>
          <p:nvPr>
            <p:ph idx="2" type="body"/>
          </p:nvPr>
        </p:nvSpPr>
        <p:spPr>
          <a:xfrm>
            <a:off x="839788" y="24003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/>
          </a:p>
          <a:p>
            <a:pPr indent="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/>
          </a:p>
        </p:txBody>
      </p:sp>
      <p:sp>
        <p:nvSpPr>
          <p:cNvPr id="272" name="Google Shape;272;g2f63c8b4b5b_0_2"/>
          <p:cNvSpPr txBox="1"/>
          <p:nvPr>
            <p:ph idx="12" type="sldNum"/>
          </p:nvPr>
        </p:nvSpPr>
        <p:spPr>
          <a:xfrm>
            <a:off x="10945368" y="457200"/>
            <a:ext cx="987600" cy="27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73" name="Google Shape;273;g2f63c8b4b5b_0_2"/>
          <p:cNvSpPr txBox="1"/>
          <p:nvPr/>
        </p:nvSpPr>
        <p:spPr>
          <a:xfrm>
            <a:off x="602675" y="1395000"/>
            <a:ext cx="10970700" cy="498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EB Garamond"/>
              <a:buChar char="●"/>
            </a:pPr>
            <a:r>
              <a:rPr lang="en-US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Prevent Cancer Foundation is funding </a:t>
            </a:r>
            <a:r>
              <a:rPr b="1" lang="en-US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grants of $100,000 over two years </a:t>
            </a:r>
            <a:r>
              <a:rPr lang="en-US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($50,000 per year)</a:t>
            </a:r>
            <a:r>
              <a:rPr b="1" lang="en-US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for organizations to develop new or implement existing patient navigation projects in cancer prevention and early detection.</a:t>
            </a:r>
            <a:endParaRPr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Times New Roman"/>
              <a:buChar char="●"/>
            </a:pPr>
            <a:r>
              <a:rPr lang="en-US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mission of the Prevent Cancer Foundation® is to empower people to stay ahead of cancer through prevention and early detection. </a:t>
            </a:r>
            <a:endParaRPr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Times New Roman"/>
              <a:buChar char="●"/>
            </a:pPr>
            <a:r>
              <a:rPr b="1" lang="en-US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Goals:</a:t>
            </a:r>
            <a:endParaRPr b="1"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Times New Roman"/>
              <a:buChar char="○"/>
            </a:pPr>
            <a:r>
              <a:rPr lang="en-US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1) increase access to cancer screenings and diagnostic services</a:t>
            </a:r>
            <a:endParaRPr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Times New Roman"/>
              <a:buChar char="○"/>
            </a:pPr>
            <a:r>
              <a:rPr lang="en-US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2) improve patient awareness and education about self-breast and self-testicular examinations</a:t>
            </a:r>
            <a:endParaRPr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Times New Roman"/>
              <a:buChar char="○"/>
            </a:pPr>
            <a:r>
              <a:rPr lang="en-US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3) enhance coordination of cancer care</a:t>
            </a:r>
            <a:endParaRPr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Times New Roman"/>
              <a:buChar char="○"/>
            </a:pPr>
            <a:r>
              <a:rPr lang="en-US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4) reduce health disparities</a:t>
            </a:r>
            <a:endParaRPr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Times New Roman"/>
              <a:buChar char="○"/>
            </a:pPr>
            <a:r>
              <a:rPr lang="en-US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5) foster collaboration with community partners.</a:t>
            </a:r>
            <a:endParaRPr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Times New Roman"/>
              <a:buChar char="●"/>
            </a:pPr>
            <a:r>
              <a:rPr b="1" lang="en-US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Cancers Targeted: </a:t>
            </a:r>
            <a:endParaRPr b="1"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Times New Roman"/>
              <a:buChar char="○"/>
            </a:pPr>
            <a:r>
              <a:rPr lang="en-US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Breast </a:t>
            </a:r>
            <a:endParaRPr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Times New Roman"/>
              <a:buChar char="○"/>
            </a:pPr>
            <a:r>
              <a:rPr lang="en-US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Cervical </a:t>
            </a:r>
            <a:endParaRPr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Times New Roman"/>
              <a:buChar char="○"/>
            </a:pPr>
            <a:r>
              <a:rPr lang="en-US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Prostate </a:t>
            </a:r>
            <a:endParaRPr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Times New Roman"/>
              <a:buChar char="●"/>
            </a:pPr>
            <a:r>
              <a:rPr lang="en-US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This grant may be used to supplement CPEST while we are in the process of expanding the screenings offered. </a:t>
            </a:r>
            <a:endParaRPr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Times New Roman"/>
              <a:buChar char="●"/>
            </a:pPr>
            <a:r>
              <a:rPr lang="en-US" sz="1500" u="sng">
                <a:solidFill>
                  <a:schemeClr val="hlink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3"/>
              </a:rPr>
              <a:t>https://preventcancer.org/</a:t>
            </a:r>
            <a:r>
              <a:rPr lang="en-US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g2fd7c81afd9_0_0"/>
          <p:cNvSpPr txBox="1"/>
          <p:nvPr>
            <p:ph type="title"/>
          </p:nvPr>
        </p:nvSpPr>
        <p:spPr>
          <a:xfrm>
            <a:off x="839800" y="457200"/>
            <a:ext cx="10101600" cy="859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52343"/>
              </a:lnSpc>
              <a:spcBef>
                <a:spcPts val="0"/>
              </a:spcBef>
              <a:spcAft>
                <a:spcPts val="0"/>
              </a:spcAft>
              <a:buSzPts val="3556"/>
              <a:buNone/>
            </a:pPr>
            <a:r>
              <a:rPr lang="en-US"/>
              <a:t>Outreach Efforts:</a:t>
            </a:r>
            <a:endParaRPr/>
          </a:p>
        </p:txBody>
      </p:sp>
      <p:sp>
        <p:nvSpPr>
          <p:cNvPr id="279" name="Google Shape;279;g2fd7c81afd9_0_0"/>
          <p:cNvSpPr txBox="1"/>
          <p:nvPr>
            <p:ph idx="2" type="body"/>
          </p:nvPr>
        </p:nvSpPr>
        <p:spPr>
          <a:xfrm>
            <a:off x="839788" y="24003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/>
          </a:p>
          <a:p>
            <a:pPr indent="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/>
          </a:p>
        </p:txBody>
      </p:sp>
      <p:sp>
        <p:nvSpPr>
          <p:cNvPr id="280" name="Google Shape;280;g2fd7c81afd9_0_0"/>
          <p:cNvSpPr txBox="1"/>
          <p:nvPr>
            <p:ph idx="12" type="sldNum"/>
          </p:nvPr>
        </p:nvSpPr>
        <p:spPr>
          <a:xfrm>
            <a:off x="10945368" y="457200"/>
            <a:ext cx="987600" cy="27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81" name="Google Shape;281;g2fd7c81afd9_0_0"/>
          <p:cNvSpPr txBox="1"/>
          <p:nvPr/>
        </p:nvSpPr>
        <p:spPr>
          <a:xfrm>
            <a:off x="651075" y="1784750"/>
            <a:ext cx="10992000" cy="48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●"/>
            </a:pPr>
            <a:r>
              <a:rPr lang="en-US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Program staff has mailed CPEST brochures/flyers to </a:t>
            </a:r>
            <a:r>
              <a:rPr lang="en-US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several</a:t>
            </a:r>
            <a:r>
              <a:rPr lang="en-US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churches in the community with a letter of explanation to ask if they would consider sharing with their members. </a:t>
            </a: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○"/>
            </a:pPr>
            <a:r>
              <a:rPr lang="en-US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Two new people were enrolled in the program as a result of this outreach. </a:t>
            </a: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●"/>
            </a:pPr>
            <a:r>
              <a:rPr lang="en-US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Program staff has purchased several incentives to be given during </a:t>
            </a:r>
            <a:r>
              <a:rPr lang="en-US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outreach</a:t>
            </a:r>
            <a:r>
              <a:rPr lang="en-US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activities - gel pens, on-the-go potty wipes with program sticker, customized SPF chapsticks, small square program card</a:t>
            </a: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●"/>
            </a:pPr>
            <a:r>
              <a:rPr lang="en-US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Tobacco cessation efforts are underway. Alisha Martin is HEO’s new tobacco cessation coordinator. </a:t>
            </a: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●"/>
            </a:pPr>
            <a:r>
              <a:rPr lang="en-US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Updated program information has been given to local providers. Garrett Surgical Group and Dr. Dougherty’s office put a program flyer in every direct access packet that is mailed out to patients. This has given us a large influx in referrals. </a:t>
            </a: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accent6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g2f227a8c792_0_0"/>
          <p:cNvSpPr txBox="1"/>
          <p:nvPr>
            <p:ph type="title"/>
          </p:nvPr>
        </p:nvSpPr>
        <p:spPr>
          <a:xfrm>
            <a:off x="803325" y="553625"/>
            <a:ext cx="3932100" cy="1714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lnSpc>
                <a:spcPct val="152343"/>
              </a:lnSpc>
              <a:spcBef>
                <a:spcPts val="0"/>
              </a:spcBef>
              <a:spcAft>
                <a:spcPts val="0"/>
              </a:spcAft>
              <a:buSzPct val="111110"/>
              <a:buNone/>
            </a:pPr>
            <a:r>
              <a:rPr lang="en-US"/>
              <a:t>Agency Updates/Other Business:</a:t>
            </a:r>
            <a:endParaRPr/>
          </a:p>
        </p:txBody>
      </p:sp>
      <p:sp>
        <p:nvSpPr>
          <p:cNvPr id="287" name="Google Shape;287;g2f227a8c792_0_0"/>
          <p:cNvSpPr txBox="1"/>
          <p:nvPr>
            <p:ph idx="1" type="body"/>
          </p:nvPr>
        </p:nvSpPr>
        <p:spPr>
          <a:xfrm>
            <a:off x="5194888" y="992250"/>
            <a:ext cx="6172200" cy="48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3200"/>
              <a:buNone/>
            </a:pPr>
            <a:r>
              <a:rPr lang="en-US" sz="3000">
                <a:latin typeface="Arial Black"/>
                <a:ea typeface="Arial Black"/>
                <a:cs typeface="Arial Black"/>
                <a:sym typeface="Arial Black"/>
              </a:rPr>
              <a:t>ACTION ITEMS: </a:t>
            </a:r>
            <a:endParaRPr sz="3000">
              <a:latin typeface="Arial Black"/>
              <a:ea typeface="Arial Black"/>
              <a:cs typeface="Arial Black"/>
              <a:sym typeface="Arial Black"/>
            </a:endParaRPr>
          </a:p>
          <a:p>
            <a:pPr indent="0" lvl="0" marL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3200"/>
              <a:buNone/>
            </a:pPr>
            <a:r>
              <a:t/>
            </a:r>
            <a:endParaRPr sz="3000">
              <a:latin typeface="Arial Black"/>
              <a:ea typeface="Arial Black"/>
              <a:cs typeface="Arial Black"/>
              <a:sym typeface="Arial Black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600"/>
              <a:buChar char="•"/>
            </a:pPr>
            <a:r>
              <a:rPr lang="en-US" sz="1600"/>
              <a:t>Autumn will consider attending one or some of the cancer survivor meetings held at GRMC Cancer Center </a:t>
            </a:r>
            <a:endParaRPr sz="1600"/>
          </a:p>
          <a:p>
            <a:pPr indent="-3302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600"/>
              <a:buChar char="•"/>
            </a:pPr>
            <a:r>
              <a:rPr lang="en-US" sz="1600"/>
              <a:t>Autumn will work with John Corbin to explore the HERC grant and discuss strategies to create a targeted media blast to the NAACP in the county </a:t>
            </a:r>
            <a:endParaRPr sz="1600"/>
          </a:p>
          <a:p>
            <a:pPr indent="-3302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600"/>
              <a:buChar char="•"/>
            </a:pPr>
            <a:r>
              <a:rPr lang="en-US" sz="1600"/>
              <a:t>GCHD outreach staff will continue to provide education and incentive items at community events </a:t>
            </a:r>
            <a:endParaRPr sz="1600"/>
          </a:p>
          <a:p>
            <a:pPr indent="-3302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600"/>
              <a:buChar char="•"/>
            </a:pPr>
            <a:r>
              <a:rPr lang="en-US" sz="1600"/>
              <a:t>Autumn will work with Jen Lee-Steckman to explore opportunities for transition assistance programs and post-cancer survivorship programs </a:t>
            </a:r>
            <a:endParaRPr sz="1600"/>
          </a:p>
          <a:p>
            <a:pPr indent="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3200"/>
              <a:buNone/>
            </a:pPr>
            <a:r>
              <a:t/>
            </a:r>
            <a:endParaRPr sz="1600"/>
          </a:p>
        </p:txBody>
      </p:sp>
      <p:sp>
        <p:nvSpPr>
          <p:cNvPr id="288" name="Google Shape;288;g2f227a8c792_0_0"/>
          <p:cNvSpPr txBox="1"/>
          <p:nvPr>
            <p:ph idx="2" type="body"/>
          </p:nvPr>
        </p:nvSpPr>
        <p:spPr>
          <a:xfrm>
            <a:off x="962113" y="24003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302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600"/>
              <a:buChar char="●"/>
            </a:pPr>
            <a:r>
              <a:rPr lang="en-US"/>
              <a:t>Hospice</a:t>
            </a:r>
            <a:r>
              <a:rPr lang="en-US"/>
              <a:t> of GC - None to report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302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600"/>
              <a:buChar char="●"/>
            </a:pPr>
            <a:r>
              <a:rPr lang="en-US"/>
              <a:t>Cindy’s Fund - Not present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302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600"/>
              <a:buChar char="●"/>
            </a:pPr>
            <a:r>
              <a:rPr lang="en-US"/>
              <a:t>Friendsville Family Med - Not present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302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600"/>
              <a:buChar char="●"/>
            </a:pPr>
            <a:r>
              <a:rPr lang="en-US"/>
              <a:t>Gregg’s Pharmacy - Not present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302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600"/>
              <a:buChar char="●"/>
            </a:pPr>
            <a:r>
              <a:rPr lang="en-US"/>
              <a:t>GRMC Cancer Center - Cancer </a:t>
            </a:r>
            <a:r>
              <a:rPr lang="en-US"/>
              <a:t>survivor</a:t>
            </a:r>
            <a:r>
              <a:rPr lang="en-US"/>
              <a:t> meetings are the last Wed of every month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302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600"/>
              <a:buChar char="●"/>
            </a:pPr>
            <a:r>
              <a:rPr lang="en-US"/>
              <a:t>ACHD - Not present</a:t>
            </a:r>
            <a:endParaRPr/>
          </a:p>
          <a:p>
            <a:pPr indent="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9" name="Google Shape;289;g2f227a8c792_0_0"/>
          <p:cNvSpPr txBox="1"/>
          <p:nvPr>
            <p:ph idx="12" type="sldNum"/>
          </p:nvPr>
        </p:nvSpPr>
        <p:spPr>
          <a:xfrm>
            <a:off x="10945368" y="457200"/>
            <a:ext cx="987600" cy="27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9"/>
          <p:cNvSpPr txBox="1"/>
          <p:nvPr>
            <p:ph type="title"/>
          </p:nvPr>
        </p:nvSpPr>
        <p:spPr>
          <a:xfrm>
            <a:off x="3685034" y="1224059"/>
            <a:ext cx="8165700" cy="76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400"/>
              <a:buFont typeface="Arial Black"/>
              <a:buNone/>
            </a:pPr>
            <a:r>
              <a:rPr lang="en-US"/>
              <a:t>NEXT MEETING - HYBRID</a:t>
            </a:r>
            <a:endParaRPr/>
          </a:p>
        </p:txBody>
      </p:sp>
      <p:sp>
        <p:nvSpPr>
          <p:cNvPr id="295" name="Google Shape;295;p9"/>
          <p:cNvSpPr txBox="1"/>
          <p:nvPr>
            <p:ph idx="12" type="sldNum"/>
          </p:nvPr>
        </p:nvSpPr>
        <p:spPr>
          <a:xfrm>
            <a:off x="10945368" y="457200"/>
            <a:ext cx="987552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96" name="Google Shape;296;p9"/>
          <p:cNvSpPr txBox="1"/>
          <p:nvPr>
            <p:ph idx="2" type="body"/>
          </p:nvPr>
        </p:nvSpPr>
        <p:spPr>
          <a:xfrm>
            <a:off x="3685032" y="2877312"/>
            <a:ext cx="82478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000"/>
              <a:t>Cancer Coalition Quarterly Meeting</a:t>
            </a:r>
            <a:endParaRPr b="1" sz="2000"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000"/>
              <a:t>Thursday, December 5, 2024 · 9:00 – 10:30am, GCHD Conference Room B</a:t>
            </a:r>
            <a:endParaRPr b="1" sz="2000"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000"/>
              <a:t>Time zone: America/New_York</a:t>
            </a:r>
            <a:endParaRPr b="1" sz="2000"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000"/>
              <a:t>Google Meet joining info</a:t>
            </a:r>
            <a:endParaRPr b="1" sz="2000"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000"/>
              <a:t>Video call link: https://meet.google.com/zjq-xtxz-qcb</a:t>
            </a:r>
            <a:endParaRPr b="1" sz="2000"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000"/>
              <a:t>Or dial: ‪(US) +1 718-690-7030‬ PIN: ‪805 359 078‬#</a:t>
            </a:r>
            <a:endParaRPr b="1" sz="2000"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000"/>
              <a:t>More phone numbers: https://tel.meet/zjq-xtxz-qcb?pin=9066556752390</a:t>
            </a:r>
            <a:endParaRPr b="1" sz="2000"/>
          </a:p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000"/>
          </a:p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000"/>
          </a:p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2000"/>
              <a:buNone/>
            </a:pPr>
            <a:r>
              <a:t/>
            </a:r>
            <a:endParaRPr b="1" sz="20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Custom 13">
      <a:dk1>
        <a:srgbClr val="000000"/>
      </a:dk1>
      <a:lt1>
        <a:srgbClr val="FDFAF6"/>
      </a:lt1>
      <a:dk2>
        <a:srgbClr val="44546A"/>
      </a:dk2>
      <a:lt2>
        <a:srgbClr val="E7E6E6"/>
      </a:lt2>
      <a:accent1>
        <a:srgbClr val="F5CDCE"/>
      </a:accent1>
      <a:accent2>
        <a:srgbClr val="DE8C8C"/>
      </a:accent2>
      <a:accent3>
        <a:srgbClr val="AAC3E8"/>
      </a:accent3>
      <a:accent4>
        <a:srgbClr val="D2D592"/>
      </a:accent4>
      <a:accent5>
        <a:srgbClr val="CCBE89"/>
      </a:accent5>
      <a:accent6>
        <a:srgbClr val="1F2C8F"/>
      </a:accent6>
      <a:hlink>
        <a:srgbClr val="1F2C8F"/>
      </a:hlink>
      <a:folHlink>
        <a:srgbClr val="AAC3E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2023-12-21T15:42:02Z</dcterms:created>
  <dc:creator>Autumn Friend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  <property fmtid="{D5CDD505-2E9C-101B-9397-08002B2CF9AE}" pid="3" name="MediaServiceImageTags">
    <vt:lpwstr/>
  </property>
</Properties>
</file>