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4" r:id="rId2"/>
  </p:sldMasterIdLst>
  <p:notesMasterIdLst>
    <p:notesMasterId r:id="rId24"/>
  </p:notesMasterIdLst>
  <p:sldIdLst>
    <p:sldId id="265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7" r:id="rId11"/>
    <p:sldId id="266" r:id="rId12"/>
    <p:sldId id="268" r:id="rId13"/>
    <p:sldId id="269" r:id="rId14"/>
    <p:sldId id="270" r:id="rId15"/>
    <p:sldId id="278" r:id="rId16"/>
    <p:sldId id="272" r:id="rId17"/>
    <p:sldId id="271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Overdoses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accent4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42</c:v>
                </c:pt>
                <c:pt idx="1">
                  <c:v>50</c:v>
                </c:pt>
                <c:pt idx="2">
                  <c:v>71</c:v>
                </c:pt>
                <c:pt idx="3">
                  <c:v>75</c:v>
                </c:pt>
                <c:pt idx="4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C8-48A2-AB69-4ACD68F2C3E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64800888"/>
        <c:axId val="664801280"/>
      </c:barChart>
      <c:catAx>
        <c:axId val="664800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801280"/>
        <c:crosses val="autoZero"/>
        <c:auto val="1"/>
        <c:lblAlgn val="ctr"/>
        <c:lblOffset val="100"/>
        <c:noMultiLvlLbl val="0"/>
      </c:catAx>
      <c:valAx>
        <c:axId val="664801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800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196835091886162E-2"/>
          <c:y val="0.10322263222632226"/>
          <c:w val="0.91631115233392824"/>
          <c:h val="0.5971653543307086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</c:v>
                </c:pt>
                <c:pt idx="1">
                  <c:v>8</c:v>
                </c:pt>
                <c:pt idx="2">
                  <c:v>5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2D-4AB1-9B3A-70FB44EC508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7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2D-4AB1-9B3A-70FB44EC508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3</c:v>
                </c:pt>
                <c:pt idx="1">
                  <c:v>6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3</c:v>
                </c:pt>
                <c:pt idx="6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2D-4AB1-9B3A-70FB44EC508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Q4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3</c:v>
                </c:pt>
                <c:pt idx="1">
                  <c:v>9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  <c:pt idx="5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32D-4AB1-9B3A-70FB44EC50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64791088"/>
        <c:axId val="664791480"/>
      </c:barChart>
      <c:catAx>
        <c:axId val="664791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791480"/>
        <c:crosses val="autoZero"/>
        <c:auto val="1"/>
        <c:lblAlgn val="ctr"/>
        <c:lblOffset val="100"/>
        <c:noMultiLvlLbl val="0"/>
      </c:catAx>
      <c:valAx>
        <c:axId val="664791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79108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GCHD Behaviora</a:t>
            </a:r>
            <a:r>
              <a:rPr lang="en-US" b="1" baseline="0" dirty="0"/>
              <a:t>l Health </a:t>
            </a:r>
          </a:p>
          <a:p>
            <a:pPr>
              <a:defRPr/>
            </a:pPr>
            <a:r>
              <a:rPr lang="en-US" b="1" baseline="0" dirty="0" smtClean="0"/>
              <a:t>Opioid Primary Diagnosis </a:t>
            </a:r>
            <a:r>
              <a:rPr lang="en-US" b="1" baseline="0" dirty="0"/>
              <a:t>by Calendar  Year</a:t>
            </a:r>
            <a:endParaRPr lang="en-US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'Opioid Dx'!$E$4:$E$10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'Opioid Dx'!$F$4:$F$10</c:f>
              <c:numCache>
                <c:formatCode>General</c:formatCode>
                <c:ptCount val="7"/>
                <c:pt idx="0">
                  <c:v>82</c:v>
                </c:pt>
                <c:pt idx="1">
                  <c:v>148</c:v>
                </c:pt>
                <c:pt idx="2">
                  <c:v>199</c:v>
                </c:pt>
                <c:pt idx="3">
                  <c:v>234</c:v>
                </c:pt>
                <c:pt idx="4">
                  <c:v>237</c:v>
                </c:pt>
                <c:pt idx="5">
                  <c:v>210</c:v>
                </c:pt>
                <c:pt idx="6">
                  <c:v>230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56-4967-BEE8-8A37BDBA5D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4746792"/>
        <c:axId val="664742872"/>
      </c:barChart>
      <c:catAx>
        <c:axId val="6647467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/>
                  <a:t>Calendar Year - Source: Pat </a:t>
                </a:r>
                <a:r>
                  <a:rPr lang="en-US" sz="1200" dirty="0" err="1" smtClean="0"/>
                  <a:t>Trac</a:t>
                </a:r>
                <a:r>
                  <a:rPr lang="en-US" sz="1200" dirty="0" smtClean="0"/>
                  <a:t> – BH Statistical Report</a:t>
                </a:r>
                <a:endParaRPr lang="en-US" sz="12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742872"/>
        <c:crosses val="autoZero"/>
        <c:auto val="1"/>
        <c:lblAlgn val="ctr"/>
        <c:lblOffset val="100"/>
        <c:noMultiLvlLbl val="0"/>
      </c:catAx>
      <c:valAx>
        <c:axId val="664742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F1110 &amp; F1120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746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425180085278552E-2"/>
          <c:y val="0.13990164361086257"/>
          <c:w val="0.9407025700921523"/>
          <c:h val="0.769514095413419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accent4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26</c:v>
                </c:pt>
                <c:pt idx="2">
                  <c:v>45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9D-4C5B-A532-7CA8B5C8996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64776192"/>
        <c:axId val="664776976"/>
      </c:barChart>
      <c:catAx>
        <c:axId val="664776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776976"/>
        <c:crosses val="autoZero"/>
        <c:auto val="1"/>
        <c:lblAlgn val="ctr"/>
        <c:lblOffset val="100"/>
        <c:noMultiLvlLbl val="0"/>
      </c:catAx>
      <c:valAx>
        <c:axId val="66477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776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Sheet1!$A$2:$A$9</c:f>
              <c:numCache>
                <c:formatCode>General</c:formatCode>
                <c:ptCount val="8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34</c:v>
                </c:pt>
                <c:pt idx="1">
                  <c:v>26</c:v>
                </c:pt>
                <c:pt idx="2">
                  <c:v>39</c:v>
                </c:pt>
                <c:pt idx="3">
                  <c:v>41</c:v>
                </c:pt>
                <c:pt idx="4">
                  <c:v>36</c:v>
                </c:pt>
                <c:pt idx="5">
                  <c:v>28</c:v>
                </c:pt>
                <c:pt idx="6">
                  <c:v>35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AD-40E5-9AAD-994E8C549F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4779328"/>
        <c:axId val="500899880"/>
      </c:barChart>
      <c:catAx>
        <c:axId val="66477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899880"/>
        <c:crosses val="autoZero"/>
        <c:auto val="1"/>
        <c:lblAlgn val="ctr"/>
        <c:lblOffset val="100"/>
        <c:noMultiLvlLbl val="0"/>
      </c:catAx>
      <c:valAx>
        <c:axId val="500899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779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Naloxone Distribution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Fy '17</c:v>
                </c:pt>
                <c:pt idx="1">
                  <c:v>FY '18</c:v>
                </c:pt>
                <c:pt idx="2">
                  <c:v>FY '19</c:v>
                </c:pt>
                <c:pt idx="3">
                  <c:v>FY '20</c:v>
                </c:pt>
                <c:pt idx="4">
                  <c:v>FY '21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142</c:v>
                </c:pt>
                <c:pt idx="1">
                  <c:v>242</c:v>
                </c:pt>
                <c:pt idx="2">
                  <c:v>487</c:v>
                </c:pt>
                <c:pt idx="3">
                  <c:v>192</c:v>
                </c:pt>
                <c:pt idx="4">
                  <c:v>374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150-47E7-BA3B-672EB53ADA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00901448"/>
        <c:axId val="500903016"/>
      </c:lineChart>
      <c:catAx>
        <c:axId val="500901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903016"/>
        <c:crosses val="autoZero"/>
        <c:auto val="1"/>
        <c:lblAlgn val="ctr"/>
        <c:lblOffset val="100"/>
        <c:noMultiLvlLbl val="0"/>
      </c:catAx>
      <c:valAx>
        <c:axId val="500903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0901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875FE-0A74-4D1E-9C9E-9E3D277E82C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434DD-7AB1-4B32-9DDE-82239A77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26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4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5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45974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gi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 preserve="1">
  <p:cSld name="2_Title Only"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110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4304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_Title Slide">
  <p:cSld name="29_Title Slid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53"/>
          <p:cNvPicPr preferRelativeResize="0"/>
          <p:nvPr/>
        </p:nvPicPr>
        <p:blipFill rotWithShape="1">
          <a:blip r:embed="rId2">
            <a:alphaModFix/>
          </a:blip>
          <a:srcRect t="12126" b="1212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53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Google Shape;89;p53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p53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" name="Google Shape;91;p53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Google Shape;92;p53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3" name="Google Shape;93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53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53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5672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_Title Slide">
  <p:cSld name="30_Title Slid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54"/>
          <p:cNvPicPr preferRelativeResize="0"/>
          <p:nvPr/>
        </p:nvPicPr>
        <p:blipFill rotWithShape="1">
          <a:blip r:embed="rId2">
            <a:alphaModFix/>
          </a:blip>
          <a:srcRect t="13930" b="13930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54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Google Shape;99;p54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54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Google Shape;101;p54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Google Shape;102;p54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3" name="Google Shape;103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54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54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772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55"/>
          <p:cNvPicPr preferRelativeResize="0"/>
          <p:nvPr/>
        </p:nvPicPr>
        <p:blipFill rotWithShape="1">
          <a:blip r:embed="rId2">
            <a:alphaModFix/>
          </a:blip>
          <a:srcRect t="12126" b="1212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55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9" name="Google Shape;109;p55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55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Google Shape;111;p55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p55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3" name="Google Shape;11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55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55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2316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Title Slide">
  <p:cSld name="10_Title Slide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56"/>
          <p:cNvPicPr preferRelativeResize="0"/>
          <p:nvPr/>
        </p:nvPicPr>
        <p:blipFill rotWithShape="1">
          <a:blip r:embed="rId2">
            <a:alphaModFix/>
          </a:blip>
          <a:srcRect l="8634" r="8634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56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Google Shape;119;p56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56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Google Shape;121;p56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" name="Google Shape;122;p56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3" name="Google Shape;123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56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56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2498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Title Slide">
  <p:cSld name="11_Title Slide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57"/>
          <p:cNvPicPr preferRelativeResize="0"/>
          <p:nvPr/>
        </p:nvPicPr>
        <p:blipFill rotWithShape="1">
          <a:blip r:embed="rId2">
            <a:alphaModFix/>
          </a:blip>
          <a:srcRect l="10839" r="10838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57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Google Shape;129;p57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0" name="Google Shape;130;p57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p57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p57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3" name="Google Shape;133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57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57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8200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Title Slide">
  <p:cSld name="12_Title Slide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58"/>
          <p:cNvPicPr preferRelativeResize="0"/>
          <p:nvPr/>
        </p:nvPicPr>
        <p:blipFill rotWithShape="1">
          <a:blip r:embed="rId2">
            <a:alphaModFix/>
          </a:blip>
          <a:srcRect t="7393" b="73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58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9" name="Google Shape;139;p58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58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58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Google Shape;142;p58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Google Shape;143;p58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4" name="Google Shape;144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8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58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6602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59"/>
          <p:cNvPicPr preferRelativeResize="0"/>
          <p:nvPr/>
        </p:nvPicPr>
        <p:blipFill rotWithShape="1">
          <a:blip r:embed="rId2">
            <a:alphaModFix/>
          </a:blip>
          <a:srcRect t="7393" b="73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59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Google Shape;150;p59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1" name="Google Shape;151;p59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p59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Google Shape;153;p59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4" name="Google Shape;154;p59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5" name="Google Shape;155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59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59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5278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Title Slide">
  <p:cSld name="14_Title Slid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60"/>
          <p:cNvPicPr preferRelativeResize="0"/>
          <p:nvPr/>
        </p:nvPicPr>
        <p:blipFill rotWithShape="1">
          <a:blip r:embed="rId2">
            <a:alphaModFix/>
          </a:blip>
          <a:srcRect t="7393" b="73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60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60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2" name="Google Shape;162;p60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Google Shape;163;p60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60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Google Shape;165;p60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6" name="Google Shape;166;p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60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60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0027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Title Slide">
  <p:cSld name="15_Title Slide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61"/>
          <p:cNvPicPr preferRelativeResize="0"/>
          <p:nvPr/>
        </p:nvPicPr>
        <p:blipFill rotWithShape="1">
          <a:blip r:embed="rId2">
            <a:alphaModFix/>
          </a:blip>
          <a:srcRect t="7393" b="73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61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61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3" name="Google Shape;173;p61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p61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p61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p61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7" name="Google Shape;177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61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61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2909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Title Slide">
  <p:cSld name="16_Title Slide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62"/>
          <p:cNvPicPr preferRelativeResize="0"/>
          <p:nvPr/>
        </p:nvPicPr>
        <p:blipFill rotWithShape="1">
          <a:blip r:embed="rId2">
            <a:alphaModFix/>
          </a:blip>
          <a:srcRect t="7393" b="73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62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62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84" name="Google Shape;184;p62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Google Shape;185;p62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p62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Google Shape;187;p62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8" name="Google Shape;188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62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62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8859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/>
          <a:lstStyle/>
          <a:p>
            <a:fld id="{BD726FF4-3488-42C3-AE79-9300889FF2E8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/>
          <a:lstStyle/>
          <a:p>
            <a:fld id="{A1373FB8-9B49-4F26-A384-602EBDAD1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562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Title Slide">
  <p:cSld name="17_Title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63"/>
          <p:cNvPicPr preferRelativeResize="0"/>
          <p:nvPr/>
        </p:nvPicPr>
        <p:blipFill rotWithShape="1">
          <a:blip r:embed="rId2">
            <a:alphaModFix/>
          </a:blip>
          <a:srcRect t="7397" b="739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63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4" name="Google Shape;194;p63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95" name="Google Shape;195;p63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Google Shape;196;p63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7" name="Google Shape;197;p63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Google Shape;198;p63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9" name="Google Shape;199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63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63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537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Title Slide">
  <p:cSld name="18_Title Slide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64"/>
          <p:cNvPicPr preferRelativeResize="0"/>
          <p:nvPr/>
        </p:nvPicPr>
        <p:blipFill rotWithShape="1">
          <a:blip r:embed="rId2">
            <a:alphaModFix/>
          </a:blip>
          <a:srcRect t="7397" b="739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64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5" name="Google Shape;205;p64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06" name="Google Shape;206;p64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p64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p64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p64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0" name="Google Shape;210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64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64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1248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Title Slide">
  <p:cSld name="19_Title Slide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65"/>
          <p:cNvPicPr preferRelativeResize="0"/>
          <p:nvPr/>
        </p:nvPicPr>
        <p:blipFill rotWithShape="1">
          <a:blip r:embed="rId2">
            <a:alphaModFix/>
          </a:blip>
          <a:srcRect t="7393" b="73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65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6" name="Google Shape;216;p65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17" name="Google Shape;217;p65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Google Shape;218;p65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Google Shape;219;p65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0" name="Google Shape;220;p65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1" name="Google Shape;221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65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65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676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Title Slide">
  <p:cSld name="20_Title Slide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66"/>
          <p:cNvPicPr preferRelativeResize="0"/>
          <p:nvPr/>
        </p:nvPicPr>
        <p:blipFill rotWithShape="1">
          <a:blip r:embed="rId2">
            <a:alphaModFix/>
          </a:blip>
          <a:srcRect t="7397" b="739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66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7" name="Google Shape;227;p66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28" name="Google Shape;228;p66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9" name="Google Shape;229;p66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Google Shape;230;p66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1" name="Google Shape;231;p66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2" name="Google Shape;232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66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66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12415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Title Slide">
  <p:cSld name="21_Title Slide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67"/>
          <p:cNvPicPr preferRelativeResize="0"/>
          <p:nvPr/>
        </p:nvPicPr>
        <p:blipFill rotWithShape="1">
          <a:blip r:embed="rId2">
            <a:alphaModFix/>
          </a:blip>
          <a:srcRect t="7393" b="73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67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8" name="Google Shape;238;p67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39" name="Google Shape;239;p67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Google Shape;240;p67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1" name="Google Shape;241;p67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2" name="Google Shape;242;p67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3" name="Google Shape;243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67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67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59446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Title Slide">
  <p:cSld name="22_Title Slide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68"/>
          <p:cNvPicPr preferRelativeResize="0"/>
          <p:nvPr/>
        </p:nvPicPr>
        <p:blipFill rotWithShape="1">
          <a:blip r:embed="rId2">
            <a:alphaModFix/>
          </a:blip>
          <a:srcRect t="7323" b="732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68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Google Shape;249;p68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50" name="Google Shape;250;p68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Google Shape;251;p68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2" name="Google Shape;252;p68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p68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4" name="Google Shape;254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68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68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36534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Title Slide">
  <p:cSld name="23_Title Slide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69"/>
          <p:cNvPicPr preferRelativeResize="0"/>
          <p:nvPr/>
        </p:nvPicPr>
        <p:blipFill rotWithShape="1">
          <a:blip r:embed="rId2">
            <a:alphaModFix/>
          </a:blip>
          <a:srcRect t="7323" b="732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69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0" name="Google Shape;260;p69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61" name="Google Shape;261;p69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Google Shape;262;p69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3" name="Google Shape;263;p69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4" name="Google Shape;264;p69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5" name="Google Shape;265;p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69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69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394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Title Slide">
  <p:cSld name="24_Title Slide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70"/>
          <p:cNvPicPr preferRelativeResize="0"/>
          <p:nvPr/>
        </p:nvPicPr>
        <p:blipFill rotWithShape="1">
          <a:blip r:embed="rId2">
            <a:alphaModFix/>
          </a:blip>
          <a:srcRect t="7323" b="732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70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p70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72" name="Google Shape;272;p70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3" name="Google Shape;273;p70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Google Shape;274;p70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5" name="Google Shape;275;p70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76" name="Google Shape;276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70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70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00837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Title Slide">
  <p:cSld name="25_Title Slide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71"/>
          <p:cNvPicPr preferRelativeResize="0"/>
          <p:nvPr/>
        </p:nvPicPr>
        <p:blipFill rotWithShape="1">
          <a:blip r:embed="rId2">
            <a:alphaModFix/>
          </a:blip>
          <a:srcRect t="7322" b="7322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71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Google Shape;282;p71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83" name="Google Shape;283;p71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p71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Google Shape;285;p71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6" name="Google Shape;286;p71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7" name="Google Shape;287;p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71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71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07709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Title Slide">
  <p:cSld name="26_Title Slide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72"/>
          <p:cNvPicPr preferRelativeResize="0"/>
          <p:nvPr/>
        </p:nvPicPr>
        <p:blipFill rotWithShape="1">
          <a:blip r:embed="rId2">
            <a:alphaModFix/>
          </a:blip>
          <a:srcRect t="7323" b="732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72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3" name="Google Shape;293;p72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4" name="Google Shape;294;p72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5" name="Google Shape;295;p72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6" name="Google Shape;296;p72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7" name="Google Shape;297;p72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8" name="Google Shape;298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72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72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2275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6"/>
          <p:cNvPicPr preferRelativeResize="0"/>
          <p:nvPr/>
        </p:nvPicPr>
        <p:blipFill rotWithShape="1">
          <a:blip r:embed="rId2">
            <a:alphaModFix/>
          </a:blip>
          <a:srcRect t="11980" b="15728"/>
          <a:stretch/>
        </p:blipFill>
        <p:spPr>
          <a:xfrm>
            <a:off x="0" y="1"/>
            <a:ext cx="12192000" cy="692661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6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" name="Google Shape;19;p46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6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" name="Google Shape;21;p46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" name="Google Shape;22;p46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" name="Google Shape;23;p46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" name="Google Shape;24;p46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" name="Google Shape;25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04802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Title Slide">
  <p:cSld name="27_Title Slide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73"/>
          <p:cNvPicPr preferRelativeResize="0"/>
          <p:nvPr/>
        </p:nvPicPr>
        <p:blipFill rotWithShape="1">
          <a:blip r:embed="rId2">
            <a:alphaModFix/>
          </a:blip>
          <a:srcRect t="7323" b="732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73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4" name="Google Shape;304;p73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05" name="Google Shape;305;p73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6" name="Google Shape;306;p73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7" name="Google Shape;307;p73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8" name="Google Shape;308;p73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9" name="Google Shape;309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73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73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31140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Title Slide">
  <p:cSld name="28_Title Slide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74"/>
          <p:cNvPicPr preferRelativeResize="0"/>
          <p:nvPr/>
        </p:nvPicPr>
        <p:blipFill rotWithShape="1">
          <a:blip r:embed="rId2">
            <a:alphaModFix/>
          </a:blip>
          <a:srcRect l="28" r="28"/>
          <a:stretch/>
        </p:blipFill>
        <p:spPr>
          <a:xfrm>
            <a:off x="0" y="0"/>
            <a:ext cx="12191999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74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5" name="Google Shape;315;p74"/>
          <p:cNvSpPr txBox="1"/>
          <p:nvPr/>
        </p:nvSpPr>
        <p:spPr>
          <a:xfrm>
            <a:off x="9085006" y="6091084"/>
            <a:ext cx="263996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800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Photo copyright 2017 Tracie Van Auken. Courtesy of the Robert Wood Johnson Foundation.</a:t>
            </a: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16" name="Google Shape;316;p74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7" name="Google Shape;317;p74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8" name="Google Shape;318;p74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9" name="Google Shape;319;p74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0" name="Google Shape;320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74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74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84539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_Title Slide">
  <p:cSld name="31_Title Slide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75"/>
          <p:cNvPicPr preferRelativeResize="0"/>
          <p:nvPr/>
        </p:nvPicPr>
        <p:blipFill rotWithShape="1">
          <a:blip r:embed="rId2">
            <a:alphaModFix/>
          </a:blip>
          <a:srcRect t="13848" b="13848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75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6" name="Google Shape;326;p75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7" name="Google Shape;327;p75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8" name="Google Shape;328;p75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9" name="Google Shape;329;p75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30" name="Google Shape;330;p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75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75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26973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_Title Slide">
  <p:cSld name="32_Title Slide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76"/>
          <p:cNvPicPr preferRelativeResize="0"/>
          <p:nvPr/>
        </p:nvPicPr>
        <p:blipFill rotWithShape="1">
          <a:blip r:embed="rId2">
            <a:alphaModFix/>
          </a:blip>
          <a:srcRect t="3674" b="3674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76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6" name="Google Shape;336;p76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7" name="Google Shape;337;p76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8" name="Google Shape;338;p76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9" name="Google Shape;339;p76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40" name="Google Shape;340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76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76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29609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_Title Slide">
  <p:cSld name="33_Title Slide"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" name="Google Shape;344;p77"/>
          <p:cNvPicPr preferRelativeResize="0"/>
          <p:nvPr/>
        </p:nvPicPr>
        <p:blipFill rotWithShape="1">
          <a:blip r:embed="rId2">
            <a:alphaModFix/>
          </a:blip>
          <a:srcRect t="12126" b="1212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77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6" name="Google Shape;346;p77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7" name="Google Shape;347;p77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8" name="Google Shape;348;p77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9" name="Google Shape;349;p77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50" name="Google Shape;350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77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2" name="Google Shape;352;p77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6324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_Title Slide">
  <p:cSld name="34_Title Slide"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Google Shape;354;p78"/>
          <p:cNvPicPr preferRelativeResize="0"/>
          <p:nvPr/>
        </p:nvPicPr>
        <p:blipFill rotWithShape="1">
          <a:blip r:embed="rId2">
            <a:alphaModFix/>
          </a:blip>
          <a:srcRect t="12126" b="1212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78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6" name="Google Shape;356;p78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7" name="Google Shape;357;p78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8" name="Google Shape;358;p78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9" name="Google Shape;359;p78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60" name="Google Shape;360;p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78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2" name="Google Shape;362;p78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65957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_Title Slide">
  <p:cSld name="35_Title Slide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Google Shape;364;p79"/>
          <p:cNvPicPr preferRelativeResize="0"/>
          <p:nvPr/>
        </p:nvPicPr>
        <p:blipFill rotWithShape="1">
          <a:blip r:embed="rId2">
            <a:alphaModFix/>
          </a:blip>
          <a:srcRect t="7393" b="73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79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6" name="Google Shape;366;p79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7" name="Google Shape;367;p79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8" name="Google Shape;368;p79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9" name="Google Shape;369;p79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70" name="Google Shape;370;p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79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2" name="Google Shape;372;p79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80896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_Title Slide">
  <p:cSld name="36_Title Slide"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p80"/>
          <p:cNvPicPr preferRelativeResize="0"/>
          <p:nvPr/>
        </p:nvPicPr>
        <p:blipFill rotWithShape="1">
          <a:blip r:embed="rId2">
            <a:alphaModFix/>
          </a:blip>
          <a:srcRect t="12126" b="1212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80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6" name="Google Shape;376;p80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7" name="Google Shape;377;p80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8" name="Google Shape;378;p80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9" name="Google Shape;379;p80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80" name="Google Shape;380;p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80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2" name="Google Shape;382;p80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65250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7_Title Slide">
  <p:cSld name="37_Title Slide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Google Shape;384;p81"/>
          <p:cNvPicPr preferRelativeResize="0"/>
          <p:nvPr/>
        </p:nvPicPr>
        <p:blipFill rotWithShape="1">
          <a:blip r:embed="rId2">
            <a:alphaModFix/>
          </a:blip>
          <a:srcRect t="23127" b="2312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81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6" name="Google Shape;386;p81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7" name="Google Shape;387;p81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8" name="Google Shape;388;p81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9" name="Google Shape;389;p81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90" name="Google Shape;390;p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81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81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04705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_Title Slide">
  <p:cSld name="38_Title Slide"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Google Shape;394;p82"/>
          <p:cNvPicPr preferRelativeResize="0"/>
          <p:nvPr/>
        </p:nvPicPr>
        <p:blipFill rotWithShape="1">
          <a:blip r:embed="rId2">
            <a:alphaModFix/>
          </a:blip>
          <a:srcRect l="492" r="4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82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6" name="Google Shape;396;p82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7" name="Google Shape;397;p82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8" name="Google Shape;398;p82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9" name="Google Shape;399;p82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00" name="Google Shape;400;p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82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82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180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47"/>
          <p:cNvPicPr preferRelativeResize="0"/>
          <p:nvPr/>
        </p:nvPicPr>
        <p:blipFill rotWithShape="1">
          <a:blip r:embed="rId2">
            <a:alphaModFix/>
          </a:blip>
          <a:srcRect t="12126" b="1212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7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" name="Google Shape;29;p47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Google Shape;30;p47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Google Shape;31;p47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" name="Google Shape;32;p47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3" name="Google Shape;33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7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7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02862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9_Title Slide">
  <p:cSld name="39_Title Slide"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" name="Google Shape;404;p83"/>
          <p:cNvPicPr preferRelativeResize="0"/>
          <p:nvPr/>
        </p:nvPicPr>
        <p:blipFill rotWithShape="1">
          <a:blip r:embed="rId2">
            <a:alphaModFix/>
          </a:blip>
          <a:srcRect t="7381" b="7380"/>
          <a:stretch/>
        </p:blipFill>
        <p:spPr>
          <a:xfrm>
            <a:off x="0" y="0"/>
            <a:ext cx="12192001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83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6" name="Google Shape;406;p83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7" name="Google Shape;407;p83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8" name="Google Shape;408;p83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9" name="Google Shape;409;p83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10" name="Google Shape;410;p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83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2" name="Google Shape;412;p83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80570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0_Title Slide">
  <p:cSld name="40_Title Slide"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Google Shape;414;p84"/>
          <p:cNvPicPr preferRelativeResize="0"/>
          <p:nvPr/>
        </p:nvPicPr>
        <p:blipFill rotWithShape="1">
          <a:blip r:embed="rId2">
            <a:alphaModFix/>
          </a:blip>
          <a:srcRect t="21595" b="21595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84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6" name="Google Shape;416;p84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7" name="Google Shape;417;p84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8" name="Google Shape;418;p84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9" name="Google Shape;419;p84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0" name="Google Shape;420;p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84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2" name="Google Shape;422;p84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48633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1_Title Slide">
  <p:cSld name="41_Title Slide"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Google Shape;424;p85"/>
          <p:cNvPicPr preferRelativeResize="0"/>
          <p:nvPr/>
        </p:nvPicPr>
        <p:blipFill rotWithShape="1">
          <a:blip r:embed="rId2">
            <a:alphaModFix/>
          </a:blip>
          <a:srcRect t="12920" b="12919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85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6" name="Google Shape;426;p85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7" name="Google Shape;427;p85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8" name="Google Shape;428;p85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9" name="Google Shape;429;p85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0" name="Google Shape;430;p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85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85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89224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Google Shape;434;p8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1445" y="592673"/>
            <a:ext cx="4695333" cy="5696115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86"/>
          <p:cNvSpPr txBox="1"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 ExtraBol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6" name="Google Shape;436;p86"/>
          <p:cNvSpPr>
            <a:spLocks noGrp="1"/>
          </p:cNvSpPr>
          <p:nvPr>
            <p:ph type="pic" idx="2"/>
          </p:nvPr>
        </p:nvSpPr>
        <p:spPr>
          <a:xfrm>
            <a:off x="5183188" y="1051820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37" name="Google Shape;437;p86"/>
          <p:cNvSpPr txBox="1">
            <a:spLocks noGrp="1"/>
          </p:cNvSpPr>
          <p:nvPr>
            <p:ph type="body" idx="1"/>
          </p:nvPr>
        </p:nvSpPr>
        <p:spPr>
          <a:xfrm>
            <a:off x="839788" y="2121795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66158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wo Content" type="twoObj">
  <p:cSld name="1_Two Content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87"/>
          <p:cNvSpPr txBox="1"/>
          <p:nvPr/>
        </p:nvSpPr>
        <p:spPr>
          <a:xfrm>
            <a:off x="680987" y="3171844"/>
            <a:ext cx="12216353" cy="4713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A76D3"/>
              </a:buClr>
              <a:buSzPts val="28700"/>
              <a:buFont typeface="Arial"/>
              <a:buNone/>
            </a:pPr>
            <a:r>
              <a:rPr lang="en-US" sz="28700" b="1" kern="0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29,163</a:t>
            </a:r>
            <a:endParaRPr sz="28700" b="1" kern="0">
              <a:solidFill>
                <a:srgbClr val="F2F2F2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440" name="Google Shape;440;p87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1" name="Google Shape;441;p87"/>
          <p:cNvSpPr txBox="1">
            <a:spLocks noGrp="1"/>
          </p:cNvSpPr>
          <p:nvPr>
            <p:ph type="body" idx="1"/>
          </p:nvPr>
        </p:nvSpPr>
        <p:spPr>
          <a:xfrm>
            <a:off x="838200" y="1890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2" name="Google Shape;442;p87"/>
          <p:cNvSpPr txBox="1">
            <a:spLocks noGrp="1"/>
          </p:cNvSpPr>
          <p:nvPr>
            <p:ph type="body" idx="2"/>
          </p:nvPr>
        </p:nvSpPr>
        <p:spPr>
          <a:xfrm>
            <a:off x="6172200" y="1890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3" name="Google Shape;443;p87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4" name="Google Shape;444;p87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421049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 type="blank">
  <p:cSld name="2_Blank"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01272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2_Title Slide">
  <p:cSld name="42_Title Slide"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Google Shape;447;p89"/>
          <p:cNvPicPr preferRelativeResize="0"/>
          <p:nvPr/>
        </p:nvPicPr>
        <p:blipFill rotWithShape="1">
          <a:blip r:embed="rId2">
            <a:alphaModFix/>
          </a:blip>
          <a:srcRect t="15202" b="15202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89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9" name="Google Shape;449;p89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0" name="Google Shape;450;p89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1" name="Google Shape;451;p89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2" name="Google Shape;452;p89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53" name="Google Shape;453;p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89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5" name="Google Shape;455;p89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247225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90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58" name="Google Shape;458;p90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9" name="Google Shape;459;p9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0" name="Google Shape;460;p9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26137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" name="Google Shape;462;p9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1445" y="592673"/>
            <a:ext cx="4695333" cy="5696115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p91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91"/>
          <p:cNvSpPr txBox="1">
            <a:spLocks noGrp="1"/>
          </p:cNvSpPr>
          <p:nvPr>
            <p:ph type="body" idx="1"/>
          </p:nvPr>
        </p:nvSpPr>
        <p:spPr>
          <a:xfrm>
            <a:off x="838200" y="189002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2398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" name="Google Shape;466;p9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1445" y="592673"/>
            <a:ext cx="4695333" cy="5696115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9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pen Sans ExtraBold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8" name="Google Shape;468;p9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1786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48"/>
          <p:cNvPicPr preferRelativeResize="0"/>
          <p:nvPr/>
        </p:nvPicPr>
        <p:blipFill rotWithShape="1">
          <a:blip r:embed="rId2">
            <a:alphaModFix/>
          </a:blip>
          <a:srcRect t="14197" b="13735"/>
          <a:stretch/>
        </p:blipFill>
        <p:spPr>
          <a:xfrm>
            <a:off x="0" y="0"/>
            <a:ext cx="12191999" cy="690224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48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" name="Google Shape;39;p48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" name="Google Shape;40;p48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" name="Google Shape;41;p48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" name="Google Shape;42;p48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" name="Google Shape;43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48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8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5065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Google Shape;470;p9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1445" y="592673"/>
            <a:ext cx="4695333" cy="5696115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93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93"/>
          <p:cNvSpPr txBox="1">
            <a:spLocks noGrp="1"/>
          </p:cNvSpPr>
          <p:nvPr>
            <p:ph type="body" idx="1"/>
          </p:nvPr>
        </p:nvSpPr>
        <p:spPr>
          <a:xfrm>
            <a:off x="838200" y="1890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3" name="Google Shape;473;p93"/>
          <p:cNvSpPr txBox="1">
            <a:spLocks noGrp="1"/>
          </p:cNvSpPr>
          <p:nvPr>
            <p:ph type="body" idx="2"/>
          </p:nvPr>
        </p:nvSpPr>
        <p:spPr>
          <a:xfrm>
            <a:off x="6172200" y="1890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40870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Google Shape;475;p9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1445" y="592673"/>
            <a:ext cx="4695333" cy="5696115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94"/>
          <p:cNvSpPr txBox="1">
            <a:spLocks noGrp="1"/>
          </p:cNvSpPr>
          <p:nvPr>
            <p:ph type="title"/>
          </p:nvPr>
        </p:nvSpPr>
        <p:spPr>
          <a:xfrm>
            <a:off x="839788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7" name="Google Shape;477;p94"/>
          <p:cNvSpPr txBox="1">
            <a:spLocks noGrp="1"/>
          </p:cNvSpPr>
          <p:nvPr>
            <p:ph type="body" idx="1"/>
          </p:nvPr>
        </p:nvSpPr>
        <p:spPr>
          <a:xfrm>
            <a:off x="839788" y="1745558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8" name="Google Shape;478;p94"/>
          <p:cNvSpPr txBox="1">
            <a:spLocks noGrp="1"/>
          </p:cNvSpPr>
          <p:nvPr>
            <p:ph type="body" idx="2"/>
          </p:nvPr>
        </p:nvSpPr>
        <p:spPr>
          <a:xfrm>
            <a:off x="839788" y="2569470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9" name="Google Shape;479;p94"/>
          <p:cNvSpPr txBox="1">
            <a:spLocks noGrp="1"/>
          </p:cNvSpPr>
          <p:nvPr>
            <p:ph type="body" idx="3"/>
          </p:nvPr>
        </p:nvSpPr>
        <p:spPr>
          <a:xfrm>
            <a:off x="6172200" y="1745558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0" name="Google Shape;480;p94"/>
          <p:cNvSpPr txBox="1">
            <a:spLocks noGrp="1"/>
          </p:cNvSpPr>
          <p:nvPr>
            <p:ph type="body" idx="4"/>
          </p:nvPr>
        </p:nvSpPr>
        <p:spPr>
          <a:xfrm>
            <a:off x="6172200" y="2569470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339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Google Shape;482;p9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1445" y="592673"/>
            <a:ext cx="4695333" cy="5696115"/>
          </a:xfrm>
          <a:prstGeom prst="rect">
            <a:avLst/>
          </a:prstGeom>
          <a:noFill/>
          <a:ln>
            <a:noFill/>
          </a:ln>
        </p:spPr>
      </p:pic>
      <p:sp>
        <p:nvSpPr>
          <p:cNvPr id="483" name="Google Shape;483;p95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9870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5" name="Google Shape;485;p9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1445" y="592673"/>
            <a:ext cx="4695333" cy="5696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66930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" name="Google Shape;487;p9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1445" y="592673"/>
            <a:ext cx="4695333" cy="5696115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97"/>
          <p:cNvSpPr txBox="1"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 ExtraBol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97"/>
          <p:cNvSpPr txBox="1">
            <a:spLocks noGrp="1"/>
          </p:cNvSpPr>
          <p:nvPr>
            <p:ph type="body" idx="1"/>
          </p:nvPr>
        </p:nvSpPr>
        <p:spPr>
          <a:xfrm>
            <a:off x="5183188" y="1051820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90" name="Google Shape;490;p97"/>
          <p:cNvSpPr txBox="1">
            <a:spLocks noGrp="1"/>
          </p:cNvSpPr>
          <p:nvPr>
            <p:ph type="body" idx="2"/>
          </p:nvPr>
        </p:nvSpPr>
        <p:spPr>
          <a:xfrm>
            <a:off x="839788" y="2121795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31343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Google Shape;492;p9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1445" y="592673"/>
            <a:ext cx="4695333" cy="5696115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98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4" name="Google Shape;494;p9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192111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31922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99"/>
          <p:cNvSpPr txBox="1"/>
          <p:nvPr/>
        </p:nvSpPr>
        <p:spPr>
          <a:xfrm>
            <a:off x="680987" y="3171844"/>
            <a:ext cx="12216353" cy="4713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A76D3"/>
              </a:buClr>
              <a:buSzPts val="28700"/>
              <a:buFont typeface="Arial"/>
              <a:buNone/>
            </a:pPr>
            <a:r>
              <a:rPr lang="en-US" sz="28700" b="1" kern="0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29,163</a:t>
            </a:r>
            <a:endParaRPr sz="28700" b="1" kern="0">
              <a:solidFill>
                <a:srgbClr val="F2F2F2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497" name="Google Shape;497;p99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99"/>
          <p:cNvSpPr txBox="1">
            <a:spLocks noGrp="1"/>
          </p:cNvSpPr>
          <p:nvPr>
            <p:ph type="body" idx="1"/>
          </p:nvPr>
        </p:nvSpPr>
        <p:spPr>
          <a:xfrm>
            <a:off x="838200" y="189002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9" name="Google Shape;499;p99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0" name="Google Shape;500;p99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2191141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mparison">
  <p:cSld name="1_Comparison"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100"/>
          <p:cNvSpPr txBox="1"/>
          <p:nvPr/>
        </p:nvSpPr>
        <p:spPr>
          <a:xfrm>
            <a:off x="680987" y="3171844"/>
            <a:ext cx="12216353" cy="4713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A76D3"/>
              </a:buClr>
              <a:buSzPts val="28700"/>
              <a:buFont typeface="Arial"/>
              <a:buNone/>
            </a:pPr>
            <a:r>
              <a:rPr lang="en-US" sz="28700" b="1" kern="0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29,163</a:t>
            </a:r>
            <a:endParaRPr sz="28700" b="1" kern="0">
              <a:solidFill>
                <a:srgbClr val="F2F2F2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503" name="Google Shape;503;p100"/>
          <p:cNvSpPr txBox="1">
            <a:spLocks noGrp="1"/>
          </p:cNvSpPr>
          <p:nvPr>
            <p:ph type="title"/>
          </p:nvPr>
        </p:nvSpPr>
        <p:spPr>
          <a:xfrm>
            <a:off x="839788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4" name="Google Shape;504;p100"/>
          <p:cNvSpPr txBox="1">
            <a:spLocks noGrp="1"/>
          </p:cNvSpPr>
          <p:nvPr>
            <p:ph type="body" idx="1"/>
          </p:nvPr>
        </p:nvSpPr>
        <p:spPr>
          <a:xfrm>
            <a:off x="839788" y="1745558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5" name="Google Shape;505;p100"/>
          <p:cNvSpPr txBox="1">
            <a:spLocks noGrp="1"/>
          </p:cNvSpPr>
          <p:nvPr>
            <p:ph type="body" idx="2"/>
          </p:nvPr>
        </p:nvSpPr>
        <p:spPr>
          <a:xfrm>
            <a:off x="839788" y="2569470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6" name="Google Shape;506;p100"/>
          <p:cNvSpPr txBox="1">
            <a:spLocks noGrp="1"/>
          </p:cNvSpPr>
          <p:nvPr>
            <p:ph type="body" idx="3"/>
          </p:nvPr>
        </p:nvSpPr>
        <p:spPr>
          <a:xfrm>
            <a:off x="6172200" y="1745558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7" name="Google Shape;507;p100"/>
          <p:cNvSpPr txBox="1">
            <a:spLocks noGrp="1"/>
          </p:cNvSpPr>
          <p:nvPr>
            <p:ph type="body" idx="4"/>
          </p:nvPr>
        </p:nvSpPr>
        <p:spPr>
          <a:xfrm>
            <a:off x="6172200" y="2569470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8" name="Google Shape;508;p100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9" name="Google Shape;509;p100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1880697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101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2" name="Google Shape;512;p101"/>
          <p:cNvSpPr txBox="1"/>
          <p:nvPr/>
        </p:nvSpPr>
        <p:spPr>
          <a:xfrm>
            <a:off x="680987" y="3171844"/>
            <a:ext cx="12216353" cy="4713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A76D3"/>
              </a:buClr>
              <a:buSzPts val="28700"/>
              <a:buFont typeface="Arial"/>
              <a:buNone/>
            </a:pPr>
            <a:r>
              <a:rPr lang="en-US" sz="28700" b="1" kern="0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29,163</a:t>
            </a:r>
            <a:endParaRPr sz="28700" b="1" kern="0">
              <a:solidFill>
                <a:srgbClr val="F2F2F2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513" name="Google Shape;513;p101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4" name="Google Shape;514;p101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1751502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102"/>
          <p:cNvSpPr txBox="1"/>
          <p:nvPr/>
        </p:nvSpPr>
        <p:spPr>
          <a:xfrm>
            <a:off x="680987" y="3171844"/>
            <a:ext cx="12216353" cy="4713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A76D3"/>
              </a:buClr>
              <a:buSzPts val="28700"/>
              <a:buFont typeface="Arial"/>
              <a:buNone/>
            </a:pPr>
            <a:r>
              <a:rPr lang="en-US" sz="28700" b="1" kern="0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29,163</a:t>
            </a:r>
            <a:endParaRPr sz="28700" b="1" kern="0">
              <a:solidFill>
                <a:srgbClr val="F2F2F2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517" name="Google Shape;517;p102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8" name="Google Shape;518;p102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0546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49"/>
          <p:cNvPicPr preferRelativeResize="0"/>
          <p:nvPr/>
        </p:nvPicPr>
        <p:blipFill rotWithShape="1">
          <a:blip r:embed="rId2">
            <a:alphaModFix/>
          </a:blip>
          <a:srcRect t="7393" b="7393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49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" name="Google Shape;49;p49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" name="Google Shape;50;p49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" name="Google Shape;51;p49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" name="Google Shape;52;p49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3" name="Google Shape;53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49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9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30508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with Caption">
  <p:cSld name="1_Content with Caption"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3"/>
          <p:cNvSpPr txBox="1"/>
          <p:nvPr/>
        </p:nvSpPr>
        <p:spPr>
          <a:xfrm>
            <a:off x="680987" y="3171844"/>
            <a:ext cx="12216353" cy="4713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A76D3"/>
              </a:buClr>
              <a:buSzPts val="28700"/>
              <a:buFont typeface="Arial"/>
              <a:buNone/>
            </a:pPr>
            <a:r>
              <a:rPr lang="en-US" sz="28700" b="1" kern="0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29,163</a:t>
            </a:r>
            <a:endParaRPr sz="28700" b="1" kern="0">
              <a:solidFill>
                <a:srgbClr val="F2F2F2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521" name="Google Shape;521;p103"/>
          <p:cNvSpPr txBox="1"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 ExtraBol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2" name="Google Shape;522;p103"/>
          <p:cNvSpPr txBox="1">
            <a:spLocks noGrp="1"/>
          </p:cNvSpPr>
          <p:nvPr>
            <p:ph type="body" idx="1"/>
          </p:nvPr>
        </p:nvSpPr>
        <p:spPr>
          <a:xfrm>
            <a:off x="5183188" y="1051820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23" name="Google Shape;523;p103"/>
          <p:cNvSpPr txBox="1">
            <a:spLocks noGrp="1"/>
          </p:cNvSpPr>
          <p:nvPr>
            <p:ph type="body" idx="2"/>
          </p:nvPr>
        </p:nvSpPr>
        <p:spPr>
          <a:xfrm>
            <a:off x="839788" y="2121795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24" name="Google Shape;524;p103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5" name="Google Shape;525;p103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519391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Picture with Caption">
  <p:cSld name="1_Picture with Caption"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104"/>
          <p:cNvSpPr txBox="1"/>
          <p:nvPr/>
        </p:nvSpPr>
        <p:spPr>
          <a:xfrm>
            <a:off x="680987" y="3171844"/>
            <a:ext cx="12216353" cy="4713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A76D3"/>
              </a:buClr>
              <a:buSzPts val="28700"/>
              <a:buFont typeface="Arial"/>
              <a:buNone/>
            </a:pPr>
            <a:r>
              <a:rPr lang="en-US" sz="28700" b="1" kern="0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29,163</a:t>
            </a:r>
            <a:endParaRPr sz="28700" b="1" kern="0">
              <a:solidFill>
                <a:srgbClr val="F2F2F2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528" name="Google Shape;528;p104"/>
          <p:cNvSpPr txBox="1"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 ExtraBol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9" name="Google Shape;529;p104"/>
          <p:cNvSpPr>
            <a:spLocks noGrp="1"/>
          </p:cNvSpPr>
          <p:nvPr>
            <p:ph type="pic" idx="2"/>
          </p:nvPr>
        </p:nvSpPr>
        <p:spPr>
          <a:xfrm>
            <a:off x="5183188" y="1051820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30" name="Google Shape;530;p104"/>
          <p:cNvSpPr txBox="1">
            <a:spLocks noGrp="1"/>
          </p:cNvSpPr>
          <p:nvPr>
            <p:ph type="body" idx="1"/>
          </p:nvPr>
        </p:nvSpPr>
        <p:spPr>
          <a:xfrm>
            <a:off x="839788" y="2121795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31" name="Google Shape;531;p104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2" name="Google Shape;532;p104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082665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Vertical Text">
  <p:cSld name="1_Title and Vertical Text"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105"/>
          <p:cNvSpPr txBox="1"/>
          <p:nvPr/>
        </p:nvSpPr>
        <p:spPr>
          <a:xfrm>
            <a:off x="680987" y="3171844"/>
            <a:ext cx="12216353" cy="4713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A76D3"/>
              </a:buClr>
              <a:buSzPts val="28700"/>
              <a:buFont typeface="Arial"/>
              <a:buNone/>
            </a:pPr>
            <a:r>
              <a:rPr lang="en-US" sz="28700" b="1" kern="0">
                <a:solidFill>
                  <a:srgbClr val="F2F2F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29,163</a:t>
            </a:r>
            <a:endParaRPr sz="28700" b="1" kern="0">
              <a:solidFill>
                <a:srgbClr val="F2F2F2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535" name="Google Shape;535;p105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6" name="Google Shape;536;p10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192111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7" name="Google Shape;537;p105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8" name="Google Shape;538;p105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059785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06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1" name="Google Shape;541;p106"/>
          <p:cNvSpPr txBox="1">
            <a:spLocks noGrp="1"/>
          </p:cNvSpPr>
          <p:nvPr>
            <p:ph type="body" idx="1"/>
          </p:nvPr>
        </p:nvSpPr>
        <p:spPr>
          <a:xfrm>
            <a:off x="838200" y="189002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10097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Header">
  <p:cSld name="2_Section Header"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0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pen Sans ExtraBold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4" name="Google Shape;544;p10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18383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wo Content">
  <p:cSld name="2_Two Content"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108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7" name="Google Shape;547;p108"/>
          <p:cNvSpPr txBox="1">
            <a:spLocks noGrp="1"/>
          </p:cNvSpPr>
          <p:nvPr>
            <p:ph type="body" idx="1"/>
          </p:nvPr>
        </p:nvSpPr>
        <p:spPr>
          <a:xfrm>
            <a:off x="838200" y="1890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8" name="Google Shape;548;p108"/>
          <p:cNvSpPr txBox="1">
            <a:spLocks noGrp="1"/>
          </p:cNvSpPr>
          <p:nvPr>
            <p:ph type="body" idx="2"/>
          </p:nvPr>
        </p:nvSpPr>
        <p:spPr>
          <a:xfrm>
            <a:off x="6172200" y="189002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00314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mparison">
  <p:cSld name="2_Comparison"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09"/>
          <p:cNvSpPr txBox="1">
            <a:spLocks noGrp="1"/>
          </p:cNvSpPr>
          <p:nvPr>
            <p:ph type="title"/>
          </p:nvPr>
        </p:nvSpPr>
        <p:spPr>
          <a:xfrm>
            <a:off x="839788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1" name="Google Shape;551;p109"/>
          <p:cNvSpPr txBox="1">
            <a:spLocks noGrp="1"/>
          </p:cNvSpPr>
          <p:nvPr>
            <p:ph type="body" idx="1"/>
          </p:nvPr>
        </p:nvSpPr>
        <p:spPr>
          <a:xfrm>
            <a:off x="839788" y="1745558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2" name="Google Shape;552;p109"/>
          <p:cNvSpPr txBox="1">
            <a:spLocks noGrp="1"/>
          </p:cNvSpPr>
          <p:nvPr>
            <p:ph type="body" idx="2"/>
          </p:nvPr>
        </p:nvSpPr>
        <p:spPr>
          <a:xfrm>
            <a:off x="839788" y="2569470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3" name="Google Shape;553;p109"/>
          <p:cNvSpPr txBox="1">
            <a:spLocks noGrp="1"/>
          </p:cNvSpPr>
          <p:nvPr>
            <p:ph type="body" idx="3"/>
          </p:nvPr>
        </p:nvSpPr>
        <p:spPr>
          <a:xfrm>
            <a:off x="6172200" y="1745558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4" name="Google Shape;554;p109"/>
          <p:cNvSpPr txBox="1">
            <a:spLocks noGrp="1"/>
          </p:cNvSpPr>
          <p:nvPr>
            <p:ph type="body" idx="4"/>
          </p:nvPr>
        </p:nvSpPr>
        <p:spPr>
          <a:xfrm>
            <a:off x="6172200" y="2569470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174973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110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664766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ntent with Caption">
  <p:cSld name="2_Content with Caption"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11"/>
          <p:cNvSpPr txBox="1"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 ExtraBol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9" name="Google Shape;559;p111"/>
          <p:cNvSpPr txBox="1">
            <a:spLocks noGrp="1"/>
          </p:cNvSpPr>
          <p:nvPr>
            <p:ph type="body" idx="1"/>
          </p:nvPr>
        </p:nvSpPr>
        <p:spPr>
          <a:xfrm>
            <a:off x="5183188" y="1051820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60" name="Google Shape;560;p111"/>
          <p:cNvSpPr txBox="1">
            <a:spLocks noGrp="1"/>
          </p:cNvSpPr>
          <p:nvPr>
            <p:ph type="body" idx="2"/>
          </p:nvPr>
        </p:nvSpPr>
        <p:spPr>
          <a:xfrm>
            <a:off x="839788" y="2121795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41967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Picture with Caption">
  <p:cSld name="2_Picture with Caption"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112"/>
          <p:cNvSpPr txBox="1"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 ExtraBol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3" name="Google Shape;563;p112"/>
          <p:cNvSpPr>
            <a:spLocks noGrp="1"/>
          </p:cNvSpPr>
          <p:nvPr>
            <p:ph type="pic" idx="2"/>
          </p:nvPr>
        </p:nvSpPr>
        <p:spPr>
          <a:xfrm>
            <a:off x="5183188" y="1051820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64" name="Google Shape;564;p112"/>
          <p:cNvSpPr txBox="1">
            <a:spLocks noGrp="1"/>
          </p:cNvSpPr>
          <p:nvPr>
            <p:ph type="body" idx="1"/>
          </p:nvPr>
        </p:nvSpPr>
        <p:spPr>
          <a:xfrm>
            <a:off x="839788" y="2121795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5637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50"/>
          <p:cNvPicPr preferRelativeResize="0"/>
          <p:nvPr/>
        </p:nvPicPr>
        <p:blipFill rotWithShape="1">
          <a:blip r:embed="rId2">
            <a:alphaModFix/>
          </a:blip>
          <a:srcRect t="6237" b="6237"/>
          <a:stretch/>
        </p:blipFill>
        <p:spPr>
          <a:xfrm>
            <a:off x="0" y="0"/>
            <a:ext cx="12192001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50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p50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" name="Google Shape;60;p50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" name="Google Shape;61;p50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" name="Google Shape;62;p50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3" name="Google Shape;63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50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50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011141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Vertical Text">
  <p:cSld name="2_Title and Vertical Text"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113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7" name="Google Shape;567;p1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192111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736507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114"/>
          <p:cNvSpPr txBox="1">
            <a:spLocks noGrp="1"/>
          </p:cNvSpPr>
          <p:nvPr>
            <p:ph type="title"/>
          </p:nvPr>
        </p:nvSpPr>
        <p:spPr>
          <a:xfrm rot="5400000">
            <a:off x="7234204" y="2057365"/>
            <a:ext cx="5610293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0" name="Google Shape;570;p114"/>
          <p:cNvSpPr txBox="1">
            <a:spLocks noGrp="1"/>
          </p:cNvSpPr>
          <p:nvPr>
            <p:ph type="body" idx="1"/>
          </p:nvPr>
        </p:nvSpPr>
        <p:spPr>
          <a:xfrm rot="5400000">
            <a:off x="1900204" y="-495334"/>
            <a:ext cx="5610293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12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Slide">
  <p:cSld name="7_Title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51"/>
          <p:cNvPicPr preferRelativeResize="0"/>
          <p:nvPr/>
        </p:nvPicPr>
        <p:blipFill rotWithShape="1">
          <a:blip r:embed="rId2">
            <a:alphaModFix/>
          </a:blip>
          <a:srcRect t="7401" b="7401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51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" name="Google Shape;69;p51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" name="Google Shape;70;p51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" name="Google Shape;71;p51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" name="Google Shape;72;p51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3" name="Google Shape;73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51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51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0986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52"/>
          <p:cNvPicPr preferRelativeResize="0"/>
          <p:nvPr/>
        </p:nvPicPr>
        <p:blipFill rotWithShape="1">
          <a:blip r:embed="rId2">
            <a:alphaModFix/>
          </a:blip>
          <a:srcRect t="12126" b="12127"/>
          <a:stretch/>
        </p:blipFill>
        <p:spPr>
          <a:xfrm>
            <a:off x="0" y="0"/>
            <a:ext cx="12192000" cy="692626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52"/>
          <p:cNvSpPr/>
          <p:nvPr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Google Shape;79;p52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0" name="Google Shape;80;p52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" name="Google Shape;81;p52"/>
          <p:cNvSpPr/>
          <p:nvPr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078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2" name="Google Shape;82;p52"/>
          <p:cNvSpPr/>
          <p:nvPr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sz="2400" kern="0">
              <a:solidFill>
                <a:srgbClr val="2B2B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3" name="Google Shape;83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13" y="7971"/>
            <a:ext cx="2604503" cy="6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52"/>
          <p:cNvSpPr txBox="1"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52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4757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9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23.xml"/><Relationship Id="rId34" Type="http://schemas.openxmlformats.org/officeDocument/2006/relationships/slideLayout" Target="../slideLayouts/slideLayout36.xml"/><Relationship Id="rId42" Type="http://schemas.openxmlformats.org/officeDocument/2006/relationships/slideLayout" Target="../slideLayouts/slideLayout44.xml"/><Relationship Id="rId47" Type="http://schemas.openxmlformats.org/officeDocument/2006/relationships/slideLayout" Target="../slideLayouts/slideLayout49.xml"/><Relationship Id="rId50" Type="http://schemas.openxmlformats.org/officeDocument/2006/relationships/slideLayout" Target="../slideLayouts/slideLayout52.xml"/><Relationship Id="rId55" Type="http://schemas.openxmlformats.org/officeDocument/2006/relationships/slideLayout" Target="../slideLayouts/slideLayout57.xml"/><Relationship Id="rId63" Type="http://schemas.openxmlformats.org/officeDocument/2006/relationships/slideLayout" Target="../slideLayouts/slideLayout65.xml"/><Relationship Id="rId68" Type="http://schemas.openxmlformats.org/officeDocument/2006/relationships/slideLayout" Target="../slideLayouts/slideLayout70.xml"/><Relationship Id="rId7" Type="http://schemas.openxmlformats.org/officeDocument/2006/relationships/slideLayout" Target="../slideLayouts/slideLayout9.xml"/><Relationship Id="rId71" Type="http://schemas.openxmlformats.org/officeDocument/2006/relationships/image" Target="../media/image1.png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32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2.xml"/><Relationship Id="rId45" Type="http://schemas.openxmlformats.org/officeDocument/2006/relationships/slideLayout" Target="../slideLayouts/slideLayout47.xml"/><Relationship Id="rId53" Type="http://schemas.openxmlformats.org/officeDocument/2006/relationships/slideLayout" Target="../slideLayouts/slideLayout55.xml"/><Relationship Id="rId58" Type="http://schemas.openxmlformats.org/officeDocument/2006/relationships/slideLayout" Target="../slideLayouts/slideLayout60.xml"/><Relationship Id="rId66" Type="http://schemas.openxmlformats.org/officeDocument/2006/relationships/slideLayout" Target="../slideLayouts/slideLayout68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36" Type="http://schemas.openxmlformats.org/officeDocument/2006/relationships/slideLayout" Target="../slideLayouts/slideLayout38.xml"/><Relationship Id="rId49" Type="http://schemas.openxmlformats.org/officeDocument/2006/relationships/slideLayout" Target="../slideLayouts/slideLayout51.xml"/><Relationship Id="rId57" Type="http://schemas.openxmlformats.org/officeDocument/2006/relationships/slideLayout" Target="../slideLayouts/slideLayout59.xml"/><Relationship Id="rId61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31" Type="http://schemas.openxmlformats.org/officeDocument/2006/relationships/slideLayout" Target="../slideLayouts/slideLayout33.xml"/><Relationship Id="rId44" Type="http://schemas.openxmlformats.org/officeDocument/2006/relationships/slideLayout" Target="../slideLayouts/slideLayout46.xml"/><Relationship Id="rId52" Type="http://schemas.openxmlformats.org/officeDocument/2006/relationships/slideLayout" Target="../slideLayouts/slideLayout54.xml"/><Relationship Id="rId60" Type="http://schemas.openxmlformats.org/officeDocument/2006/relationships/slideLayout" Target="../slideLayouts/slideLayout62.xml"/><Relationship Id="rId65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7.xml"/><Relationship Id="rId43" Type="http://schemas.openxmlformats.org/officeDocument/2006/relationships/slideLayout" Target="../slideLayouts/slideLayout45.xml"/><Relationship Id="rId48" Type="http://schemas.openxmlformats.org/officeDocument/2006/relationships/slideLayout" Target="../slideLayouts/slideLayout50.xml"/><Relationship Id="rId56" Type="http://schemas.openxmlformats.org/officeDocument/2006/relationships/slideLayout" Target="../slideLayouts/slideLayout58.xml"/><Relationship Id="rId64" Type="http://schemas.openxmlformats.org/officeDocument/2006/relationships/slideLayout" Target="../slideLayouts/slideLayout66.xml"/><Relationship Id="rId69" Type="http://schemas.openxmlformats.org/officeDocument/2006/relationships/slideLayout" Target="../slideLayouts/slideLayout71.xml"/><Relationship Id="rId8" Type="http://schemas.openxmlformats.org/officeDocument/2006/relationships/slideLayout" Target="../slideLayouts/slideLayout10.xml"/><Relationship Id="rId51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33" Type="http://schemas.openxmlformats.org/officeDocument/2006/relationships/slideLayout" Target="../slideLayouts/slideLayout35.xml"/><Relationship Id="rId38" Type="http://schemas.openxmlformats.org/officeDocument/2006/relationships/slideLayout" Target="../slideLayouts/slideLayout40.xml"/><Relationship Id="rId46" Type="http://schemas.openxmlformats.org/officeDocument/2006/relationships/slideLayout" Target="../slideLayouts/slideLayout48.xml"/><Relationship Id="rId59" Type="http://schemas.openxmlformats.org/officeDocument/2006/relationships/slideLayout" Target="../slideLayouts/slideLayout61.xml"/><Relationship Id="rId67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22.xml"/><Relationship Id="rId41" Type="http://schemas.openxmlformats.org/officeDocument/2006/relationships/slideLayout" Target="../slideLayouts/slideLayout43.xml"/><Relationship Id="rId54" Type="http://schemas.openxmlformats.org/officeDocument/2006/relationships/slideLayout" Target="../slideLayouts/slideLayout56.xml"/><Relationship Id="rId62" Type="http://schemas.openxmlformats.org/officeDocument/2006/relationships/slideLayout" Target="../slideLayouts/slideLayout64.xml"/><Relationship Id="rId7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5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Open Sans ExtraBold"/>
              <a:buNone/>
              <a:defRPr sz="4400" b="1" i="0" u="none" strike="noStrike" cap="non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5"/>
          <p:cNvSpPr txBox="1">
            <a:spLocks noGrp="1"/>
          </p:cNvSpPr>
          <p:nvPr>
            <p:ph type="body" idx="1"/>
          </p:nvPr>
        </p:nvSpPr>
        <p:spPr>
          <a:xfrm>
            <a:off x="838200" y="189002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 dirty="0"/>
          </a:p>
        </p:txBody>
      </p:sp>
      <p:sp>
        <p:nvSpPr>
          <p:cNvPr id="12" name="Google Shape;12;p45"/>
          <p:cNvSpPr/>
          <p:nvPr/>
        </p:nvSpPr>
        <p:spPr>
          <a:xfrm>
            <a:off x="0" y="0"/>
            <a:ext cx="12192000" cy="40501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" name="Google Shape;13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97437" y="-5404"/>
            <a:ext cx="1658640" cy="4146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45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Google Shape;15;p45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1112639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3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5"/>
          <p:cNvSpPr txBox="1"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Open Sans ExtraBold"/>
              <a:buNone/>
              <a:defRPr sz="4400" b="1" i="0" u="none" strike="noStrike" cap="non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5"/>
          <p:cNvSpPr txBox="1">
            <a:spLocks noGrp="1"/>
          </p:cNvSpPr>
          <p:nvPr>
            <p:ph type="body" idx="1"/>
          </p:nvPr>
        </p:nvSpPr>
        <p:spPr>
          <a:xfrm>
            <a:off x="838200" y="189002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p45"/>
          <p:cNvSpPr/>
          <p:nvPr/>
        </p:nvSpPr>
        <p:spPr>
          <a:xfrm>
            <a:off x="0" y="0"/>
            <a:ext cx="12192000" cy="40501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" name="Google Shape;13;p45"/>
          <p:cNvPicPr preferRelativeResize="0"/>
          <p:nvPr/>
        </p:nvPicPr>
        <p:blipFill rotWithShape="1">
          <a:blip r:embed="rId71">
            <a:alphaModFix/>
          </a:blip>
          <a:srcRect/>
          <a:stretch/>
        </p:blipFill>
        <p:spPr>
          <a:xfrm>
            <a:off x="10597437" y="-5404"/>
            <a:ext cx="1658640" cy="4146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45"/>
          <p:cNvSpPr/>
          <p:nvPr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" name="Google Shape;15;p45"/>
          <p:cNvSpPr txBox="1"/>
          <p:nvPr/>
        </p:nvSpPr>
        <p:spPr>
          <a:xfrm>
            <a:off x="0" y="6629646"/>
            <a:ext cx="12192000" cy="228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" algn="ctr">
              <a:lnSpc>
                <a:spcPct val="90000"/>
              </a:lnSpc>
              <a:buClr>
                <a:srgbClr val="265FAD"/>
              </a:buClr>
              <a:buSzPts val="900"/>
              <a:buFont typeface="Arial"/>
              <a:buNone/>
            </a:pP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Visit us online at </a:t>
            </a:r>
            <a:r>
              <a:rPr lang="en-US" sz="900" b="1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GarrettHealth.org</a:t>
            </a:r>
            <a:r>
              <a:rPr lang="en-US" sz="900" i="1" kern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900" i="1" kern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7225544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6" r:id="rId32"/>
    <p:sldLayoutId id="2147483687" r:id="rId33"/>
    <p:sldLayoutId id="2147483688" r:id="rId34"/>
    <p:sldLayoutId id="2147483689" r:id="rId35"/>
    <p:sldLayoutId id="2147483690" r:id="rId36"/>
    <p:sldLayoutId id="2147483691" r:id="rId37"/>
    <p:sldLayoutId id="2147483692" r:id="rId38"/>
    <p:sldLayoutId id="2147483693" r:id="rId39"/>
    <p:sldLayoutId id="2147483694" r:id="rId40"/>
    <p:sldLayoutId id="2147483695" r:id="rId41"/>
    <p:sldLayoutId id="2147483696" r:id="rId42"/>
    <p:sldLayoutId id="2147483697" r:id="rId43"/>
    <p:sldLayoutId id="2147483698" r:id="rId44"/>
    <p:sldLayoutId id="2147483699" r:id="rId45"/>
    <p:sldLayoutId id="2147483700" r:id="rId46"/>
    <p:sldLayoutId id="2147483701" r:id="rId47"/>
    <p:sldLayoutId id="2147483702" r:id="rId48"/>
    <p:sldLayoutId id="2147483703" r:id="rId49"/>
    <p:sldLayoutId id="2147483704" r:id="rId50"/>
    <p:sldLayoutId id="2147483705" r:id="rId51"/>
    <p:sldLayoutId id="2147483706" r:id="rId52"/>
    <p:sldLayoutId id="2147483707" r:id="rId53"/>
    <p:sldLayoutId id="2147483708" r:id="rId54"/>
    <p:sldLayoutId id="2147483709" r:id="rId55"/>
    <p:sldLayoutId id="2147483710" r:id="rId56"/>
    <p:sldLayoutId id="2147483711" r:id="rId57"/>
    <p:sldLayoutId id="2147483712" r:id="rId58"/>
    <p:sldLayoutId id="2147483713" r:id="rId59"/>
    <p:sldLayoutId id="2147483714" r:id="rId60"/>
    <p:sldLayoutId id="2147483715" r:id="rId61"/>
    <p:sldLayoutId id="2147483716" r:id="rId62"/>
    <p:sldLayoutId id="2147483717" r:id="rId63"/>
    <p:sldLayoutId id="2147483718" r:id="rId64"/>
    <p:sldLayoutId id="2147483719" r:id="rId65"/>
    <p:sldLayoutId id="2147483720" r:id="rId66"/>
    <p:sldLayoutId id="2147483721" r:id="rId67"/>
    <p:sldLayoutId id="2147483722" r:id="rId68"/>
    <p:sldLayoutId id="2147483723" r:id="rId6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4"/>
          <p:cNvSpPr txBox="1">
            <a:spLocks noGrp="1"/>
          </p:cNvSpPr>
          <p:nvPr>
            <p:ph type="ctrTitle"/>
          </p:nvPr>
        </p:nvSpPr>
        <p:spPr>
          <a:xfrm>
            <a:off x="1094912" y="920428"/>
            <a:ext cx="10002175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ExtraBold"/>
              <a:buNone/>
            </a:pPr>
            <a:r>
              <a:rPr lang="en-US" dirty="0" smtClean="0"/>
              <a:t>GARRETT COUNTY HEALTH PLANNING COUNCIL </a:t>
            </a:r>
            <a:endParaRPr dirty="0"/>
          </a:p>
        </p:txBody>
      </p:sp>
      <p:sp>
        <p:nvSpPr>
          <p:cNvPr id="594" name="Google Shape;594;p4"/>
          <p:cNvSpPr txBox="1"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 smtClean="0"/>
              <a:t>Opioid Epidemic: Intervention and Treatment Update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 smtClean="0"/>
              <a:t>3/25/21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8886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ax Graph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83702" cy="657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07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326" y="0"/>
            <a:ext cx="9187711" cy="655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3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351" y="0"/>
            <a:ext cx="9555363" cy="657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7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09" y="0"/>
            <a:ext cx="10774837" cy="657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53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588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9385" y="1064209"/>
            <a:ext cx="11962615" cy="2387600"/>
          </a:xfrm>
        </p:spPr>
        <p:txBody>
          <a:bodyPr/>
          <a:lstStyle/>
          <a:p>
            <a:r>
              <a:rPr lang="en-US" dirty="0" smtClean="0"/>
              <a:t>CRISP Public Health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73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5154"/>
          <a:stretch/>
        </p:blipFill>
        <p:spPr>
          <a:xfrm>
            <a:off x="1225485" y="0"/>
            <a:ext cx="9444444" cy="650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8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024" y="0"/>
            <a:ext cx="83551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07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316" y="0"/>
            <a:ext cx="89375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23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5386668"/>
              </p:ext>
            </p:extLst>
          </p:nvPr>
        </p:nvGraphicFramePr>
        <p:xfrm>
          <a:off x="798509" y="1052052"/>
          <a:ext cx="10609718" cy="5466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5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56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56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56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56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56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By Year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OD Deaths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Rx  Opiate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Fentanyl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Heroin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Any Opiate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 Opiates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2010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2011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2012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2013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2014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2015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2016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2017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2018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</a:rPr>
                        <a:t>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Average: 2010-19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4.2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1.8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.8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1.3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2.8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1.4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80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78526" y="255654"/>
            <a:ext cx="9404723" cy="8549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Overdose Deaths by Calendar Year</a:t>
            </a:r>
            <a:endParaRPr lang="en-US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98509" y="5388077"/>
            <a:ext cx="1053808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7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06" y="412955"/>
            <a:ext cx="11090787" cy="615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11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226" y="0"/>
            <a:ext cx="96651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44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6" y="452718"/>
            <a:ext cx="11268081" cy="1400530"/>
          </a:xfrm>
        </p:spPr>
        <p:txBody>
          <a:bodyPr/>
          <a:lstStyle/>
          <a:p>
            <a:r>
              <a:rPr lang="en-US" dirty="0" smtClean="0"/>
              <a:t>Accidental Poisonings – All ED Visits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084020" y="1698677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402660" y="6858000"/>
            <a:ext cx="609600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Source:  Maryland Opioid-related Overdose Surveillance Enhancement Report (MDH)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67992" y="6143348"/>
            <a:ext cx="4758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 Data through November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40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986325"/>
          </a:xfrm>
        </p:spPr>
        <p:txBody>
          <a:bodyPr/>
          <a:lstStyle/>
          <a:p>
            <a:pPr algn="ctr"/>
            <a:r>
              <a:rPr lang="en-US" sz="2400" b="1" dirty="0"/>
              <a:t>Garrett County EMS </a:t>
            </a:r>
            <a:r>
              <a:rPr lang="en-US" sz="2400" b="1" dirty="0" err="1"/>
              <a:t>Narcan</a:t>
            </a:r>
            <a:r>
              <a:rPr lang="en-US" sz="2400" b="1" dirty="0"/>
              <a:t> Administrations by </a:t>
            </a:r>
            <a:r>
              <a:rPr lang="en-US" sz="2400" b="1" dirty="0" smtClean="0"/>
              <a:t>quarter*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9473781"/>
              </p:ext>
            </p:extLst>
          </p:nvPr>
        </p:nvGraphicFramePr>
        <p:xfrm>
          <a:off x="838200" y="806245"/>
          <a:ext cx="9240837" cy="5447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7949" y="5939180"/>
            <a:ext cx="3453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*Fiscal Year:</a:t>
            </a:r>
          </a:p>
          <a:p>
            <a:r>
              <a:rPr lang="en-US" sz="1200" dirty="0" smtClean="0"/>
              <a:t>2021 3</a:t>
            </a:r>
            <a:r>
              <a:rPr lang="en-US" sz="1200" baseline="30000" dirty="0" smtClean="0"/>
              <a:t>rd</a:t>
            </a:r>
            <a:r>
              <a:rPr lang="en-US" sz="1200" dirty="0" smtClean="0"/>
              <a:t> quarter reflects 2 months of data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946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1641987" y="196645"/>
          <a:ext cx="8308258" cy="5966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283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6" y="452718"/>
            <a:ext cx="10019071" cy="1400530"/>
          </a:xfrm>
        </p:spPr>
        <p:txBody>
          <a:bodyPr/>
          <a:lstStyle/>
          <a:p>
            <a:pPr algn="ctr"/>
            <a:r>
              <a:rPr lang="en-US" dirty="0" smtClean="0"/>
              <a:t># EMS Referrals to Peer Support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329772"/>
              </p:ext>
            </p:extLst>
          </p:nvPr>
        </p:nvGraphicFramePr>
        <p:xfrm>
          <a:off x="1084019" y="1698677"/>
          <a:ext cx="10291903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402660" y="6858000"/>
            <a:ext cx="609600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Source:  Maryland Opioid-related Overdose Surveillance Enhancement Report (MDH)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67992" y="6143348"/>
            <a:ext cx="4758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2020 Data through November 2020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20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812" y="452718"/>
            <a:ext cx="11012129" cy="1400530"/>
          </a:xfrm>
        </p:spPr>
        <p:txBody>
          <a:bodyPr/>
          <a:lstStyle/>
          <a:p>
            <a:pPr algn="ctr"/>
            <a:r>
              <a:rPr lang="en-US" sz="2400" b="1" dirty="0" smtClean="0"/>
              <a:t>Substance Exposed Newborns</a:t>
            </a:r>
            <a:r>
              <a:rPr lang="en-US" sz="2400" dirty="0" smtClean="0"/>
              <a:t> </a:t>
            </a:r>
            <a:r>
              <a:rPr lang="en-US" sz="2400" b="1" dirty="0"/>
              <a:t>(SEN) </a:t>
            </a:r>
            <a:r>
              <a:rPr lang="en-US" sz="2400" b="1" dirty="0" smtClean="0"/>
              <a:t>delivered at GRMC or Collected in FP/OB Offices (Includes WV patients)  by Fiscal Year.</a:t>
            </a:r>
            <a:endParaRPr lang="en-US" sz="2400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284566"/>
              </p:ext>
            </p:extLst>
          </p:nvPr>
        </p:nvGraphicFramePr>
        <p:xfrm>
          <a:off x="1103312" y="1592826"/>
          <a:ext cx="10400429" cy="4655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75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Overdose Response and Harm Reduction</a:t>
            </a:r>
            <a:endParaRPr lang="en-US" sz="36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4223076"/>
              </p:ext>
            </p:extLst>
          </p:nvPr>
        </p:nvGraphicFramePr>
        <p:xfrm>
          <a:off x="1103312" y="2052638"/>
          <a:ext cx="9790829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40868" y="6248400"/>
            <a:ext cx="3882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FY ‘21 Data through February 2021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5455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COVID – 19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4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3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265FAD"/>
      </a:accent1>
      <a:accent2>
        <a:srgbClr val="2D4FA2"/>
      </a:accent2>
      <a:accent3>
        <a:srgbClr val="092535"/>
      </a:accent3>
      <a:accent4>
        <a:srgbClr val="7EC234"/>
      </a:accent4>
      <a:accent5>
        <a:srgbClr val="528114"/>
      </a:accent5>
      <a:accent6>
        <a:srgbClr val="37560D"/>
      </a:accent6>
      <a:hlink>
        <a:srgbClr val="6EAC1C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265FAD"/>
      </a:accent1>
      <a:accent2>
        <a:srgbClr val="2D4FA2"/>
      </a:accent2>
      <a:accent3>
        <a:srgbClr val="092535"/>
      </a:accent3>
      <a:accent4>
        <a:srgbClr val="7EC234"/>
      </a:accent4>
      <a:accent5>
        <a:srgbClr val="528114"/>
      </a:accent5>
      <a:accent6>
        <a:srgbClr val="37560D"/>
      </a:accent6>
      <a:hlink>
        <a:srgbClr val="6EAC1C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8656</TotalTime>
  <Words>258</Words>
  <Application>Microsoft Office PowerPoint</Application>
  <PresentationFormat>Widescreen</PresentationFormat>
  <Paragraphs>122</Paragraphs>
  <Slides>21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Open Sans</vt:lpstr>
      <vt:lpstr>Open Sans ExtraBold</vt:lpstr>
      <vt:lpstr>1_Office Theme</vt:lpstr>
      <vt:lpstr>Office Theme</vt:lpstr>
      <vt:lpstr>GARRETT COUNTY HEALTH PLANNING COUNCIL </vt:lpstr>
      <vt:lpstr>Overdose Deaths by Calendar Year</vt:lpstr>
      <vt:lpstr>Accidental Poisonings – All ED Visits</vt:lpstr>
      <vt:lpstr>Garrett County EMS Narcan Administrations by quarter* </vt:lpstr>
      <vt:lpstr>PowerPoint Presentation</vt:lpstr>
      <vt:lpstr># EMS Referrals to Peer Support</vt:lpstr>
      <vt:lpstr>Substance Exposed Newborns (SEN) delivered at GRMC or Collected in FP/OB Offices (Includes WV patients)  by Fiscal Year.</vt:lpstr>
      <vt:lpstr>Overdose Response and Harm Reduction</vt:lpstr>
      <vt:lpstr>COVID – 19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CRISP Public Health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GARRETT COUNTY HEALTH PLANNING COUNCIL</dc:title>
  <dc:creator>Bob Stephens</dc:creator>
  <cp:lastModifiedBy>Beth Brenneman</cp:lastModifiedBy>
  <cp:revision>17</cp:revision>
  <dcterms:created xsi:type="dcterms:W3CDTF">2021-03-18T17:17:12Z</dcterms:created>
  <dcterms:modified xsi:type="dcterms:W3CDTF">2021-03-26T13:48:30Z</dcterms:modified>
</cp:coreProperties>
</file>