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sldIdLst>
    <p:sldId id="262" r:id="rId3"/>
    <p:sldId id="257" r:id="rId4"/>
    <p:sldId id="263" r:id="rId5"/>
    <p:sldId id="264" r:id="rId6"/>
    <p:sldId id="272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D7205-D71C-4814-8186-F60358C00BC8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E82B7-DE12-4ADA-8DC1-CA85F0931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86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4580-613F-4137-940A-7A1715E31F68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528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49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6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32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900" b="0" i="1" dirty="0">
                <a:solidFill>
                  <a:schemeClr val="bg1"/>
                </a:solidFill>
              </a:rPr>
              <a:t>Visit us online at </a:t>
            </a:r>
            <a:r>
              <a:rPr lang="en-US" sz="900" b="1" i="1" dirty="0">
                <a:solidFill>
                  <a:schemeClr val="bg1"/>
                </a:solidFill>
              </a:rPr>
              <a:t>GarrettHealth.org</a:t>
            </a:r>
            <a:r>
              <a:rPr lang="en-US" sz="900" b="0" i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09278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2000" cy="6926615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265FAD"/>
              </a:buClr>
              <a:buFont typeface="Arial" pitchFamily="34" charset="0"/>
              <a:buNone/>
            </a:pPr>
            <a:r>
              <a:rPr lang="en-US" sz="900" i="1" dirty="0">
                <a:solidFill>
                  <a:prstClr val="white"/>
                </a:solidFill>
              </a:rPr>
              <a:t>Visit us online at </a:t>
            </a:r>
            <a:r>
              <a:rPr lang="en-US" sz="900" b="1" i="1" dirty="0">
                <a:solidFill>
                  <a:prstClr val="white"/>
                </a:solidFill>
              </a:rPr>
              <a:t>GarrettHealth.org</a:t>
            </a:r>
            <a:r>
              <a:rPr lang="en-US" sz="900" i="1" dirty="0">
                <a:solidFill>
                  <a:prstClr val="white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954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265FAD"/>
              </a:buClr>
              <a:buFont typeface="Arial" pitchFamily="34" charset="0"/>
              <a:buNone/>
            </a:pPr>
            <a:r>
              <a:rPr lang="en-US" sz="900" i="1" dirty="0">
                <a:solidFill>
                  <a:prstClr val="white"/>
                </a:solidFill>
              </a:rPr>
              <a:t>Visit us online at </a:t>
            </a:r>
            <a:r>
              <a:rPr lang="en-US" sz="900" b="1" i="1" dirty="0">
                <a:solidFill>
                  <a:prstClr val="white"/>
                </a:solidFill>
              </a:rPr>
              <a:t>GarrettHealth.org</a:t>
            </a:r>
            <a:r>
              <a:rPr lang="en-US" sz="900" i="1" dirty="0">
                <a:solidFill>
                  <a:prstClr val="white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35535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902246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265FAD"/>
              </a:buClr>
              <a:buFont typeface="Arial" pitchFamily="34" charset="0"/>
              <a:buNone/>
            </a:pPr>
            <a:r>
              <a:rPr lang="en-US" sz="900" i="1" dirty="0">
                <a:solidFill>
                  <a:prstClr val="white"/>
                </a:solidFill>
              </a:rPr>
              <a:t>Visit us online at </a:t>
            </a:r>
            <a:r>
              <a:rPr lang="en-US" sz="900" b="1" i="1" dirty="0">
                <a:solidFill>
                  <a:prstClr val="white"/>
                </a:solidFill>
              </a:rPr>
              <a:t>GarrettHealth.org</a:t>
            </a:r>
            <a:r>
              <a:rPr lang="en-US" sz="900" i="1" dirty="0">
                <a:solidFill>
                  <a:prstClr val="white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4967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926263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0" y="1"/>
            <a:ext cx="12192000" cy="6926615"/>
          </a:xfrm>
          <a:prstGeom prst="rect">
            <a:avLst/>
          </a:pr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265FAD"/>
              </a:buClr>
              <a:buFont typeface="Arial" pitchFamily="34" charset="0"/>
              <a:buNone/>
            </a:pPr>
            <a:r>
              <a:rPr lang="en-US" sz="900" i="1" dirty="0">
                <a:solidFill>
                  <a:prstClr val="white"/>
                </a:solidFill>
              </a:rPr>
              <a:t>Visit us online at </a:t>
            </a:r>
            <a:r>
              <a:rPr lang="en-US" sz="900" b="1" i="1" dirty="0">
                <a:solidFill>
                  <a:prstClr val="white"/>
                </a:solidFill>
              </a:rPr>
              <a:t>GarrettHealth.org</a:t>
            </a:r>
            <a:r>
              <a:rPr lang="en-US" sz="900" i="1" dirty="0">
                <a:solidFill>
                  <a:prstClr val="white"/>
                </a:solidFill>
              </a:rPr>
              <a:t>!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13421" y="64732"/>
            <a:ext cx="2515689" cy="662545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3421" y="0"/>
            <a:ext cx="2515688" cy="6670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2B2B2D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3" y="7971"/>
            <a:ext cx="2604503" cy="65112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4000" y="1186758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0" y="366643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52844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90020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40225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5054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2952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5558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69470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45558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69470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2727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858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1988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424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05182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2179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68985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5" y="592673"/>
            <a:ext cx="4695333" cy="5696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05182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2179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02029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2093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05182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2179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06810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2159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05182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2179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14686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6453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51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3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94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85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05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75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4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3A33B-8478-4A69-B14B-A1E0594B5C76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AE8C8-FD8E-4972-9B30-0DE50A21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5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2952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9002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40501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437" y="-5404"/>
            <a:ext cx="1658640" cy="41466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569169"/>
            <a:ext cx="12192000" cy="3574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 userDrawn="1"/>
        </p:nvSpPr>
        <p:spPr>
          <a:xfrm>
            <a:off x="0" y="6629646"/>
            <a:ext cx="12192000" cy="228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265FAD"/>
              </a:buClr>
              <a:buFont typeface="Arial" pitchFamily="34" charset="0"/>
              <a:buNone/>
            </a:pPr>
            <a:r>
              <a:rPr lang="en-US" sz="900" i="1" dirty="0">
                <a:solidFill>
                  <a:prstClr val="white"/>
                </a:solidFill>
              </a:rPr>
              <a:t>Visit us online at </a:t>
            </a:r>
            <a:r>
              <a:rPr lang="en-US" sz="900" b="1" i="1" dirty="0">
                <a:solidFill>
                  <a:prstClr val="white"/>
                </a:solidFill>
              </a:rPr>
              <a:t>GarrettHealth.org</a:t>
            </a:r>
            <a:r>
              <a:rPr lang="en-US" sz="900" i="1" dirty="0">
                <a:solidFill>
                  <a:prstClr val="white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0576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9920" y="1186758"/>
            <a:ext cx="11226800" cy="1861242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Garrett County 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Planning Council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a typeface="Open Sans Light" panose="020B0306030504020204" pitchFamily="34" charset="0"/>
                <a:cs typeface="Open Sans Light" panose="020B0306030504020204" pitchFamily="34" charset="0"/>
              </a:rPr>
              <a:t>February 25, 2021</a:t>
            </a:r>
            <a:endParaRPr lang="en-US" dirty="0"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31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54284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024761" y="2125062"/>
            <a:ext cx="2787588" cy="205962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33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4940"/>
          <a:stretch/>
        </p:blipFill>
        <p:spPr>
          <a:xfrm>
            <a:off x="337352" y="0"/>
            <a:ext cx="11517296" cy="637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495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95" y="0"/>
            <a:ext cx="11461072" cy="658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61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Please remember to mute your phones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 can put questions in the chat box and we will try to </a:t>
            </a:r>
            <a:endParaRPr lang="en-US" dirty="0" smtClean="0"/>
          </a:p>
          <a:p>
            <a:r>
              <a:rPr lang="en-US" dirty="0" smtClean="0"/>
              <a:t>answer when we have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31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5169" y="0"/>
            <a:ext cx="12274071" cy="694944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9977120" y="2438400"/>
            <a:ext cx="1686560" cy="6807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85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8880" y="428683"/>
            <a:ext cx="4500880" cy="5361811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0800000">
            <a:off x="7894320" y="3027680"/>
            <a:ext cx="1463040" cy="79248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41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COVID – 19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Garrett County Health Planning Council </a:t>
            </a:r>
          </a:p>
          <a:p>
            <a:r>
              <a:rPr lang="en-US" smtClean="0"/>
              <a:t>2/25/21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36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59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74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9899"/>
            <a:ext cx="12192000" cy="64718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93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59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23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55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299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3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265FAD"/>
      </a:accent1>
      <a:accent2>
        <a:srgbClr val="2D4FA2"/>
      </a:accent2>
      <a:accent3>
        <a:srgbClr val="092535"/>
      </a:accent3>
      <a:accent4>
        <a:srgbClr val="7EC234"/>
      </a:accent4>
      <a:accent5>
        <a:srgbClr val="528114"/>
      </a:accent5>
      <a:accent6>
        <a:srgbClr val="37560D"/>
      </a:accent6>
      <a:hlink>
        <a:srgbClr val="6EAC1C"/>
      </a:hlink>
      <a:folHlink>
        <a:srgbClr val="B26B02"/>
      </a:folHlink>
    </a:clrScheme>
    <a:fontScheme name="GCHD Font Combo">
      <a:majorFont>
        <a:latin typeface="Open Sans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46</Words>
  <Application>Microsoft Office PowerPoint</Application>
  <PresentationFormat>Widescreen</PresentationFormat>
  <Paragraphs>9</Paragraphs>
  <Slides>12</Slides>
  <Notes>1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Open Sans</vt:lpstr>
      <vt:lpstr>Open Sans Extrabold</vt:lpstr>
      <vt:lpstr>Open Sans Light</vt:lpstr>
      <vt:lpstr>Office Theme</vt:lpstr>
      <vt:lpstr>1_Office Theme</vt:lpstr>
      <vt:lpstr>Garrett County  Health Planning Council</vt:lpstr>
      <vt:lpstr>Please remember to mute your phones</vt:lpstr>
      <vt:lpstr>PowerPoint Presentation</vt:lpstr>
      <vt:lpstr>PowerPoint Presentation</vt:lpstr>
      <vt:lpstr>COVID – 19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Garrett County  Health Planning Council</dc:title>
  <dc:creator>Bob Stephens</dc:creator>
  <cp:lastModifiedBy>Beth Brenneman</cp:lastModifiedBy>
  <cp:revision>4</cp:revision>
  <dcterms:created xsi:type="dcterms:W3CDTF">2021-02-24T22:38:38Z</dcterms:created>
  <dcterms:modified xsi:type="dcterms:W3CDTF">2021-03-01T14:05:09Z</dcterms:modified>
</cp:coreProperties>
</file>