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Lst>
  <p:sldSz cy="6858000" cx="12192000"/>
  <p:notesSz cx="13716000" cy="24384000"/>
  <p:embeddedFontLst>
    <p:embeddedFont>
      <p:font typeface="EB Garamond"/>
      <p:regular r:id="rId18"/>
      <p:bold r:id="rId19"/>
      <p:italic r:id="rId20"/>
      <p:boldItalic r:id="rId21"/>
    </p:embeddedFont>
    <p:embeddedFont>
      <p:font typeface="Arial Black"/>
      <p:regular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15:clr>
            <a:srgbClr val="A4A3A4"/>
          </p15:clr>
        </p15:guide>
        <p15:guide id="2" pos="456">
          <p15:clr>
            <a:srgbClr val="A4A3A4"/>
          </p15:clr>
        </p15:guide>
        <p15:guide id="3" orient="horz" pos="2616">
          <p15:clr>
            <a:srgbClr val="A4A3A4"/>
          </p15:clr>
        </p15:guide>
        <p15:guide id="4" orient="horz" pos="3264">
          <p15:clr>
            <a:srgbClr val="A4A3A4"/>
          </p15:clr>
        </p15:guide>
        <p15:guide id="5" pos="6912">
          <p15:clr>
            <a:srgbClr val="A4A3A4"/>
          </p15:clr>
        </p15:guide>
        <p15:guide id="6" orient="horz" pos="2136">
          <p15:clr>
            <a:srgbClr val="A4A3A4"/>
          </p15:clr>
        </p15:guide>
        <p15:guide id="7" orient="horz" pos="4008">
          <p15:clr>
            <a:srgbClr val="A4A3A4"/>
          </p15:clr>
        </p15:guide>
        <p15:guide id="8" orient="horz" pos="1152">
          <p15:clr>
            <a:srgbClr val="A4A3A4"/>
          </p15:clr>
        </p15:guide>
        <p15:guide id="9" orient="horz" pos="2352">
          <p15:clr>
            <a:srgbClr val="A4A3A4"/>
          </p15:clr>
        </p15:guide>
        <p15:guide id="10" orient="horz" pos="1512">
          <p15:clr>
            <a:srgbClr val="A4A3A4"/>
          </p15:clr>
        </p15:guide>
        <p15:guide id="11" pos="7680">
          <p15:clr>
            <a:srgbClr val="A4A3A4"/>
          </p15:clr>
        </p15:guide>
        <p15:guide id="12" pos="6696">
          <p15:clr>
            <a:srgbClr val="A4A3A4"/>
          </p15:clr>
        </p15:guide>
        <p15:guide id="13" pos="1008">
          <p15:clr>
            <a:srgbClr val="A4A3A4"/>
          </p15:clr>
        </p15:guide>
        <p15:guide id="14" pos="1584">
          <p15:clr>
            <a:srgbClr val="A4A3A4"/>
          </p15:clr>
        </p15:guide>
        <p15:guide id="15" pos="2136">
          <p15:clr>
            <a:srgbClr val="A4A3A4"/>
          </p15:clr>
        </p15:guide>
        <p15:guide id="16" pos="2760">
          <p15:clr>
            <a:srgbClr val="A4A3A4"/>
          </p15:clr>
        </p15:guide>
        <p15:guide id="17" pos="3288">
          <p15:clr>
            <a:srgbClr val="A4A3A4"/>
          </p15:clr>
        </p15:guide>
        <p15:guide id="18" pos="4032">
          <p15:clr>
            <a:srgbClr val="A4A3A4"/>
          </p15:clr>
        </p15:guide>
        <p15:guide id="19" pos="4392">
          <p15:clr>
            <a:srgbClr val="A4A3A4"/>
          </p15:clr>
        </p15:guide>
        <p15:guide id="20" pos="4944">
          <p15:clr>
            <a:srgbClr val="A4A3A4"/>
          </p15:clr>
        </p15:guide>
        <p15:guide id="21" pos="5544">
          <p15:clr>
            <a:srgbClr val="A4A3A4"/>
          </p15:clr>
        </p15:guide>
        <p15:guide id="22" pos="6072">
          <p15:clr>
            <a:srgbClr val="A4A3A4"/>
          </p15:clr>
        </p15:guide>
        <p15:guide id="23" orient="horz" pos="2448">
          <p15:clr>
            <a:srgbClr val="A4A3A4"/>
          </p15:clr>
        </p15:guide>
        <p15:guide id="24" orient="horz" pos="960">
          <p15:clr>
            <a:srgbClr val="A4A3A4"/>
          </p15:clr>
        </p15:guide>
        <p15:guide id="25" pos="5256">
          <p15:clr>
            <a:srgbClr val="A4A3A4"/>
          </p15:clr>
        </p15:guide>
        <p15:guide id="26" pos="7261">
          <p15:clr>
            <a:srgbClr val="A4A3A4"/>
          </p15:clr>
        </p15:guide>
      </p15:sldGuideLst>
    </p:ext>
    <p:ext uri="GoogleSlidesCustomDataVersion2">
      <go:slidesCustomData xmlns:go="http://customooxmlschemas.google.com/" r:id="rId23" roundtripDataSignature="AMtx7mh+v0qQnwqRZkAHouvp4SNNaV+sQ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4A00B44-6B78-401E-9CAF-8FA290139B55}">
  <a:tblStyle styleId="{74A00B44-6B78-401E-9CAF-8FA290139B55}" styleName="Table_0">
    <a:wholeTbl>
      <a:tcTxStyle b="off" i="off">
        <a:font>
          <a:latin typeface="Sabon Next LT"/>
          <a:ea typeface="Sabon Next LT"/>
          <a:cs typeface="Sabon Next LT"/>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FDF6F6"/>
          </a:solidFill>
        </a:fill>
      </a:tcStyle>
    </a:wholeTbl>
    <a:band1H>
      <a:tcTxStyle b="off" i="off"/>
      <a:tcStyle>
        <a:fill>
          <a:solidFill>
            <a:srgbClr val="FBEDED"/>
          </a:solidFill>
        </a:fill>
      </a:tcStyle>
    </a:band1H>
    <a:band2H>
      <a:tcTxStyle b="off" i="off"/>
    </a:band2H>
    <a:band1V>
      <a:tcTxStyle b="off" i="off"/>
      <a:tcStyle>
        <a:fill>
          <a:solidFill>
            <a:srgbClr val="FBEDED"/>
          </a:solidFill>
        </a:fill>
      </a:tcStyle>
    </a:band1V>
    <a:band2V>
      <a:tcTxStyle b="off" i="off"/>
    </a:band2V>
    <a:lastCol>
      <a:tcTxStyle b="on" i="off">
        <a:font>
          <a:latin typeface="Sabon Next LT"/>
          <a:ea typeface="Sabon Next LT"/>
          <a:cs typeface="Sabon Next LT"/>
        </a:font>
        <a:schemeClr val="lt1"/>
      </a:tcTxStyle>
      <a:tcStyle>
        <a:fill>
          <a:solidFill>
            <a:schemeClr val="accent1"/>
          </a:solidFill>
        </a:fill>
      </a:tcStyle>
    </a:lastCol>
    <a:firstCol>
      <a:tcTxStyle b="on" i="off">
        <a:font>
          <a:latin typeface="Sabon Next LT"/>
          <a:ea typeface="Sabon Next LT"/>
          <a:cs typeface="Sabon Next LT"/>
        </a:font>
        <a:schemeClr val="lt1"/>
      </a:tcTxStyle>
      <a:tcStyle>
        <a:fill>
          <a:solidFill>
            <a:schemeClr val="accent1"/>
          </a:solidFill>
        </a:fill>
      </a:tcStyle>
    </a:firstCol>
    <a:lastRow>
      <a:tcTxStyle b="on" i="off">
        <a:font>
          <a:latin typeface="Sabon Next LT"/>
          <a:ea typeface="Sabon Next LT"/>
          <a:cs typeface="Sabon Next LT"/>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Sabon Next LT"/>
          <a:ea typeface="Sabon Next LT"/>
          <a:cs typeface="Sabon Next LT"/>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 styleId="{3BDA4426-597B-4B31-A0C3-C2774CAE9544}" styleName="Table_1">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guide pos="456"/>
        <p:guide pos="2616" orient="horz"/>
        <p:guide pos="3264" orient="horz"/>
        <p:guide pos="6912"/>
        <p:guide pos="2136" orient="horz"/>
        <p:guide pos="4008" orient="horz"/>
        <p:guide pos="1152" orient="horz"/>
        <p:guide pos="2352" orient="horz"/>
        <p:guide pos="1512" orient="horz"/>
        <p:guide pos="7680"/>
        <p:guide pos="6696"/>
        <p:guide pos="1008"/>
        <p:guide pos="1584"/>
        <p:guide pos="2136"/>
        <p:guide pos="2760"/>
        <p:guide pos="3288"/>
        <p:guide pos="4032"/>
        <p:guide pos="4392"/>
        <p:guide pos="4944"/>
        <p:guide pos="5544"/>
        <p:guide pos="6072"/>
        <p:guide pos="2448" orient="horz"/>
        <p:guide pos="960" orient="horz"/>
        <p:guide pos="5256"/>
        <p:guide pos="726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EBGaramond-italic.fntdata"/><Relationship Id="rId11" Type="http://schemas.openxmlformats.org/officeDocument/2006/relationships/slide" Target="slides/slide5.xml"/><Relationship Id="rId22" Type="http://schemas.openxmlformats.org/officeDocument/2006/relationships/font" Target="fonts/ArialBlack-regular.fntdata"/><Relationship Id="rId10" Type="http://schemas.openxmlformats.org/officeDocument/2006/relationships/slide" Target="slides/slide4.xml"/><Relationship Id="rId21" Type="http://schemas.openxmlformats.org/officeDocument/2006/relationships/font" Target="fonts/EBGaramond-boldItalic.fntdata"/><Relationship Id="rId13" Type="http://schemas.openxmlformats.org/officeDocument/2006/relationships/slide" Target="slides/slide7.xml"/><Relationship Id="rId12" Type="http://schemas.openxmlformats.org/officeDocument/2006/relationships/slide" Target="slides/slide6.xml"/><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font" Target="fonts/EBGaramond-bold.fntdata"/><Relationship Id="rId6" Type="http://schemas.openxmlformats.org/officeDocument/2006/relationships/notesMaster" Target="notesMasters/notesMaster1.xml"/><Relationship Id="rId18" Type="http://schemas.openxmlformats.org/officeDocument/2006/relationships/font" Target="fonts/EBGaramond-regular.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1: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US" sz="1800"/>
              <a:t>ATTENDEES: </a:t>
            </a:r>
            <a:endParaRPr b="1" sz="1800"/>
          </a:p>
          <a:p>
            <a:pPr indent="0" lvl="0" marL="0" rtl="0" algn="l">
              <a:lnSpc>
                <a:spcPct val="100000"/>
              </a:lnSpc>
              <a:spcBef>
                <a:spcPts val="0"/>
              </a:spcBef>
              <a:spcAft>
                <a:spcPts val="0"/>
              </a:spcAft>
              <a:buSzPts val="1100"/>
              <a:buNone/>
            </a:pPr>
            <a:r>
              <a:rPr b="1" lang="en-US" sz="1800"/>
              <a:t>Autumn Friend</a:t>
            </a:r>
            <a:r>
              <a:rPr lang="en-US" sz="1800"/>
              <a:t> - Host/Facilitator - CPEST Coordinator, CGHD), </a:t>
            </a:r>
            <a:r>
              <a:rPr b="1" lang="en-US" sz="1800"/>
              <a:t>Jennifer Lee-Steckman</a:t>
            </a:r>
            <a:r>
              <a:rPr lang="en-US" sz="1800"/>
              <a:t> - Facilitator, Cancer Coalition Chairperson (DON, GCHD), </a:t>
            </a:r>
            <a:r>
              <a:rPr b="1" lang="en-US" sz="1800"/>
              <a:t>Lawrence Knapp</a:t>
            </a:r>
            <a:r>
              <a:rPr lang="en-US" sz="1800"/>
              <a:t> (Friendsville Family Medicine),</a:t>
            </a:r>
            <a:r>
              <a:rPr b="1" lang="en-US" sz="1800"/>
              <a:t> Paula McKenzie</a:t>
            </a:r>
            <a:r>
              <a:rPr lang="en-US" sz="1800"/>
              <a:t> (DON, ACHD), </a:t>
            </a:r>
            <a:r>
              <a:rPr b="1" lang="en-US" sz="1800"/>
              <a:t>Christy Bernard</a:t>
            </a:r>
            <a:r>
              <a:rPr lang="en-US" sz="1800"/>
              <a:t> (GRMC Cancer Center), </a:t>
            </a:r>
            <a:r>
              <a:rPr b="1" lang="en-US" sz="1800"/>
              <a:t>Sierra Hagy</a:t>
            </a:r>
            <a:r>
              <a:rPr lang="en-US" sz="1800"/>
              <a:t> (GRMC Cancer Center), </a:t>
            </a:r>
            <a:r>
              <a:rPr b="1" lang="en-US" sz="1800"/>
              <a:t>Kirsten Nesselrodt</a:t>
            </a:r>
            <a:r>
              <a:rPr lang="en-US" sz="1800"/>
              <a:t> (Hospice of Garrett County), </a:t>
            </a:r>
            <a:r>
              <a:rPr b="1" lang="en-US" sz="1800"/>
              <a:t>Grace Bolyard</a:t>
            </a:r>
            <a:r>
              <a:rPr lang="en-US" sz="1800"/>
              <a:t> (Hospice of Garrett County),</a:t>
            </a:r>
            <a:r>
              <a:rPr b="1" lang="en-US" sz="1800"/>
              <a:t> Fred Gregg</a:t>
            </a:r>
            <a:r>
              <a:rPr lang="en-US" sz="1800"/>
              <a:t> (Gregg’s Pharmacy)</a:t>
            </a:r>
            <a:endParaRPr sz="1800"/>
          </a:p>
        </p:txBody>
      </p:sp>
      <p:sp>
        <p:nvSpPr>
          <p:cNvPr id="234" name="Google Shape;234;p1: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2c1d33f2c7f_0_2: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1" name="Google Shape;301;g2c1d33f2c7f_0_2: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US" sz="1800">
                <a:highlight>
                  <a:srgbClr val="FFFF00"/>
                </a:highlight>
                <a:latin typeface="Times New Roman"/>
                <a:ea typeface="Times New Roman"/>
                <a:cs typeface="Times New Roman"/>
                <a:sym typeface="Times New Roman"/>
              </a:rPr>
              <a:t>In order to initiate lung cancer services. </a:t>
            </a:r>
            <a:r>
              <a:rPr lang="en-US" sz="1800">
                <a:solidFill>
                  <a:schemeClr val="dk1"/>
                </a:solidFill>
                <a:highlight>
                  <a:srgbClr val="FFFF00"/>
                </a:highlight>
                <a:latin typeface="Times New Roman"/>
                <a:ea typeface="Times New Roman"/>
                <a:cs typeface="Times New Roman"/>
                <a:sym typeface="Times New Roman"/>
              </a:rPr>
              <a:t>the program must complete a readiness assessment, receive guidance and training regarding set up and requirements for lung cancer screening and receive final approval from the Maryland Department of Health (MDH).</a:t>
            </a:r>
            <a:endParaRPr sz="1800">
              <a:highlight>
                <a:srgbClr val="FFFF00"/>
              </a:highlight>
              <a:latin typeface="Times New Roman"/>
              <a:ea typeface="Times New Roman"/>
              <a:cs typeface="Times New Roman"/>
              <a:sym typeface="Times New Roman"/>
            </a:endParaRPr>
          </a:p>
          <a:p>
            <a:pPr indent="0" lvl="0" marL="0" rtl="0" algn="l">
              <a:lnSpc>
                <a:spcPct val="100000"/>
              </a:lnSpc>
              <a:spcBef>
                <a:spcPts val="0"/>
              </a:spcBef>
              <a:spcAft>
                <a:spcPts val="0"/>
              </a:spcAft>
              <a:buNone/>
            </a:pPr>
            <a:r>
              <a:t/>
            </a:r>
            <a:endParaRPr sz="1400"/>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p9: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9" name="Google Shape;309;p9: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p2: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40" name="Google Shape;240;p2: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p3: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US" sz="1400"/>
              <a:t>Purchase of Care is low due to delayed billing and not many clients are enrolled in the program are uninsured. Most patients have Medicare or private insurance. — Goal is to increase enrollment to thus increase purchase of care spending. </a:t>
            </a:r>
            <a:endParaRPr sz="1400"/>
          </a:p>
          <a:p>
            <a:pPr indent="0" lvl="0" marL="0" rtl="0" algn="l">
              <a:lnSpc>
                <a:spcPct val="100000"/>
              </a:lnSpc>
              <a:spcBef>
                <a:spcPts val="0"/>
              </a:spcBef>
              <a:spcAft>
                <a:spcPts val="0"/>
              </a:spcAft>
              <a:buSzPts val="1100"/>
              <a:buNone/>
            </a:pPr>
            <a:r>
              <a:t/>
            </a:r>
            <a:endParaRPr sz="1400"/>
          </a:p>
          <a:p>
            <a:pPr indent="0" lvl="0" marL="0" rtl="0" algn="l">
              <a:lnSpc>
                <a:spcPct val="100000"/>
              </a:lnSpc>
              <a:spcBef>
                <a:spcPts val="0"/>
              </a:spcBef>
              <a:spcAft>
                <a:spcPts val="0"/>
              </a:spcAft>
              <a:buSzPts val="1100"/>
              <a:buNone/>
            </a:pPr>
            <a:r>
              <a:t/>
            </a:r>
            <a:endParaRPr sz="1400"/>
          </a:p>
        </p:txBody>
      </p:sp>
      <p:sp>
        <p:nvSpPr>
          <p:cNvPr id="246" name="Google Shape;246;p3: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4: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US" sz="1600">
                <a:solidFill>
                  <a:srgbClr val="202124"/>
                </a:solidFill>
                <a:latin typeface="Times New Roman"/>
                <a:ea typeface="Times New Roman"/>
                <a:cs typeface="Times New Roman"/>
                <a:sym typeface="Times New Roman"/>
              </a:rPr>
              <a:t># new individuals screened - </a:t>
            </a:r>
            <a:r>
              <a:rPr lang="en-US" sz="1600">
                <a:solidFill>
                  <a:srgbClr val="202124"/>
                </a:solidFill>
                <a:latin typeface="Times New Roman"/>
                <a:ea typeface="Times New Roman"/>
                <a:cs typeface="Times New Roman"/>
                <a:sym typeface="Times New Roman"/>
              </a:rPr>
              <a:t>Performance measures increased greatly after the GC Health Fair, several individuals signed up for screening at this event. Numerous </a:t>
            </a:r>
            <a:r>
              <a:rPr lang="en-US" sz="1600">
                <a:solidFill>
                  <a:srgbClr val="202124"/>
                </a:solidFill>
                <a:latin typeface="Times New Roman"/>
                <a:ea typeface="Times New Roman"/>
                <a:cs typeface="Times New Roman"/>
                <a:sym typeface="Times New Roman"/>
              </a:rPr>
              <a:t>patients</a:t>
            </a:r>
            <a:r>
              <a:rPr lang="en-US" sz="1600">
                <a:solidFill>
                  <a:srgbClr val="202124"/>
                </a:solidFill>
                <a:latin typeface="Times New Roman"/>
                <a:ea typeface="Times New Roman"/>
                <a:cs typeface="Times New Roman"/>
                <a:sym typeface="Times New Roman"/>
              </a:rPr>
              <a:t> who were awaiting scheduling were also scheduled in the spring months and screenings were completed. </a:t>
            </a:r>
            <a:endParaRPr sz="1600">
              <a:solidFill>
                <a:srgbClr val="202124"/>
              </a:solidFill>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rPr b="1" lang="en-US" sz="1600">
                <a:solidFill>
                  <a:srgbClr val="202124"/>
                </a:solidFill>
                <a:latin typeface="Times New Roman"/>
                <a:ea typeface="Times New Roman"/>
                <a:cs typeface="Times New Roman"/>
                <a:sym typeface="Times New Roman"/>
              </a:rPr>
              <a:t># tobacco</a:t>
            </a:r>
            <a:r>
              <a:rPr lang="en-US" sz="1600">
                <a:solidFill>
                  <a:schemeClr val="dk1"/>
                </a:solidFill>
              </a:rPr>
              <a:t> </a:t>
            </a:r>
            <a:r>
              <a:rPr b="1" lang="en-US" sz="1600">
                <a:solidFill>
                  <a:srgbClr val="202124"/>
                </a:solidFill>
                <a:latin typeface="Times New Roman"/>
                <a:ea typeface="Times New Roman"/>
                <a:cs typeface="Times New Roman"/>
                <a:sym typeface="Times New Roman"/>
              </a:rPr>
              <a:t>Cessation counseling, # Cessation Aids Provided - </a:t>
            </a:r>
            <a:r>
              <a:rPr lang="en-US" sz="1600">
                <a:solidFill>
                  <a:srgbClr val="202124"/>
                </a:solidFill>
                <a:latin typeface="Times New Roman"/>
                <a:ea typeface="Times New Roman"/>
                <a:cs typeface="Times New Roman"/>
                <a:sym typeface="Times New Roman"/>
              </a:rPr>
              <a:t>PM has begun to increase now that smoking cessation counseling and services are back up and running with new coordinator Chelsie Dever. </a:t>
            </a:r>
            <a:endParaRPr sz="1600">
              <a:solidFill>
                <a:srgbClr val="202124"/>
              </a:solidFill>
              <a:latin typeface="Times New Roman"/>
              <a:ea typeface="Times New Roman"/>
              <a:cs typeface="Times New Roman"/>
              <a:sym typeface="Times New Roman"/>
            </a:endParaRPr>
          </a:p>
          <a:p>
            <a:pPr indent="0" lvl="0" marL="0" rtl="0" algn="l">
              <a:lnSpc>
                <a:spcPct val="100000"/>
              </a:lnSpc>
              <a:spcBef>
                <a:spcPts val="0"/>
              </a:spcBef>
              <a:spcAft>
                <a:spcPts val="0"/>
              </a:spcAft>
              <a:buClr>
                <a:schemeClr val="dk1"/>
              </a:buClr>
              <a:buSzPts val="1100"/>
              <a:buFont typeface="Arial"/>
              <a:buNone/>
            </a:pPr>
            <a:r>
              <a:rPr b="1" lang="en-US" sz="1600">
                <a:solidFill>
                  <a:srgbClr val="202124"/>
                </a:solidFill>
                <a:latin typeface="Times New Roman"/>
                <a:ea typeface="Times New Roman"/>
                <a:cs typeface="Times New Roman"/>
                <a:sym typeface="Times New Roman"/>
              </a:rPr>
              <a:t>Total # screened for CRC to date, total # colonoscopies performed to date, # Screened for Skin</a:t>
            </a:r>
            <a:r>
              <a:rPr lang="en-US" sz="1600">
                <a:solidFill>
                  <a:srgbClr val="202124"/>
                </a:solidFill>
                <a:latin typeface="Times New Roman"/>
                <a:ea typeface="Times New Roman"/>
                <a:cs typeface="Times New Roman"/>
                <a:sym typeface="Times New Roman"/>
              </a:rPr>
              <a:t> - PM increased after several individuals signed up at GC health fair. Several patients have been eligible for direct access screening so there is no delay in scheduling. </a:t>
            </a:r>
            <a:endParaRPr sz="1600">
              <a:solidFill>
                <a:srgbClr val="202124"/>
              </a:solidFill>
              <a:latin typeface="Times New Roman"/>
              <a:ea typeface="Times New Roman"/>
              <a:cs typeface="Times New Roman"/>
              <a:sym typeface="Times New Roman"/>
            </a:endParaRPr>
          </a:p>
          <a:p>
            <a:pPr indent="0" lvl="0" marL="0" rtl="0" algn="l">
              <a:lnSpc>
                <a:spcPct val="100000"/>
              </a:lnSpc>
              <a:spcBef>
                <a:spcPts val="0"/>
              </a:spcBef>
              <a:spcAft>
                <a:spcPts val="0"/>
              </a:spcAft>
              <a:buClr>
                <a:schemeClr val="dk1"/>
              </a:buClr>
              <a:buSzPts val="1100"/>
              <a:buFont typeface="Arial"/>
              <a:buNone/>
            </a:pPr>
            <a:r>
              <a:t/>
            </a:r>
            <a:endParaRPr sz="1600">
              <a:solidFill>
                <a:srgbClr val="202124"/>
              </a:solidFill>
              <a:latin typeface="Times New Roman"/>
              <a:ea typeface="Times New Roman"/>
              <a:cs typeface="Times New Roman"/>
              <a:sym typeface="Times New Roman"/>
            </a:endParaRPr>
          </a:p>
          <a:p>
            <a:pPr indent="0" lvl="0" marL="0" rtl="0" algn="l">
              <a:lnSpc>
                <a:spcPct val="100000"/>
              </a:lnSpc>
              <a:spcBef>
                <a:spcPts val="0"/>
              </a:spcBef>
              <a:spcAft>
                <a:spcPts val="0"/>
              </a:spcAft>
              <a:buClr>
                <a:schemeClr val="dk1"/>
              </a:buClr>
              <a:buSzPts val="1100"/>
              <a:buFont typeface="Arial"/>
              <a:buNone/>
            </a:pPr>
            <a:r>
              <a:rPr lang="en-US" sz="1600">
                <a:solidFill>
                  <a:srgbClr val="0000FF"/>
                </a:solidFill>
                <a:latin typeface="Times New Roman"/>
                <a:ea typeface="Times New Roman"/>
                <a:cs typeface="Times New Roman"/>
                <a:sym typeface="Times New Roman"/>
              </a:rPr>
              <a:t>Outreach efforts to be explored — Providing program information to churches and places of worship, Autumn may attend outreach efforts at the senior center quarterly, incentives can be given during food drives at MLMC</a:t>
            </a:r>
            <a:endParaRPr sz="1600">
              <a:solidFill>
                <a:srgbClr val="0000FF"/>
              </a:solidFill>
              <a:latin typeface="Times New Roman"/>
              <a:ea typeface="Times New Roman"/>
              <a:cs typeface="Times New Roman"/>
              <a:sym typeface="Times New Roman"/>
            </a:endParaRPr>
          </a:p>
        </p:txBody>
      </p:sp>
      <p:sp>
        <p:nvSpPr>
          <p:cNvPr id="253" name="Google Shape;253;p4:notes"/>
          <p:cNvSpPr/>
          <p:nvPr>
            <p:ph idx="2" type="sldImg"/>
          </p:nvPr>
        </p:nvSpPr>
        <p:spPr>
          <a:xfrm>
            <a:off x="2286450" y="1828800"/>
            <a:ext cx="914445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2dfe93da47f_0_0: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600">
              <a:latin typeface="Times New Roman"/>
              <a:ea typeface="Times New Roman"/>
              <a:cs typeface="Times New Roman"/>
              <a:sym typeface="Times New Roman"/>
            </a:endParaRPr>
          </a:p>
        </p:txBody>
      </p:sp>
      <p:sp>
        <p:nvSpPr>
          <p:cNvPr id="260" name="Google Shape;260;g2dfe93da47f_0_0: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2dfe93da47f_0_8: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i="1" lang="en-US" sz="1600">
                <a:latin typeface="Times New Roman"/>
                <a:ea typeface="Times New Roman"/>
                <a:cs typeface="Times New Roman"/>
                <a:sym typeface="Times New Roman"/>
              </a:rPr>
              <a:t>IMPORTANT NOTE:</a:t>
            </a:r>
            <a:r>
              <a:rPr i="1" lang="en-US" sz="1600">
                <a:latin typeface="Times New Roman"/>
                <a:ea typeface="Times New Roman"/>
                <a:cs typeface="Times New Roman"/>
                <a:sym typeface="Times New Roman"/>
              </a:rPr>
              <a:t> </a:t>
            </a:r>
            <a:r>
              <a:rPr b="1" i="1" lang="en-US" sz="1600">
                <a:latin typeface="Times New Roman"/>
                <a:ea typeface="Times New Roman"/>
                <a:cs typeface="Times New Roman"/>
                <a:sym typeface="Times New Roman"/>
              </a:rPr>
              <a:t>Medicare covers the cost of the Cologuard test, however, if the test comes back positive the patient MUST have a colonoscopy. Medicare will NOT cover the cost of the colonoscopy after a Cologuard has been done because the </a:t>
            </a:r>
            <a:r>
              <a:rPr b="1" i="1" lang="en-US" sz="1600">
                <a:latin typeface="Times New Roman"/>
                <a:ea typeface="Times New Roman"/>
                <a:cs typeface="Times New Roman"/>
                <a:sym typeface="Times New Roman"/>
              </a:rPr>
              <a:t>patient</a:t>
            </a:r>
            <a:r>
              <a:rPr b="1" i="1" lang="en-US" sz="1600">
                <a:latin typeface="Times New Roman"/>
                <a:ea typeface="Times New Roman"/>
                <a:cs typeface="Times New Roman"/>
                <a:sym typeface="Times New Roman"/>
              </a:rPr>
              <a:t> has </a:t>
            </a:r>
            <a:r>
              <a:rPr b="1" i="1" lang="en-US" sz="1600">
                <a:latin typeface="Times New Roman"/>
                <a:ea typeface="Times New Roman"/>
                <a:cs typeface="Times New Roman"/>
                <a:sym typeface="Times New Roman"/>
              </a:rPr>
              <a:t>technically</a:t>
            </a:r>
            <a:r>
              <a:rPr b="1" i="1" lang="en-US" sz="1600">
                <a:latin typeface="Times New Roman"/>
                <a:ea typeface="Times New Roman"/>
                <a:cs typeface="Times New Roman"/>
                <a:sym typeface="Times New Roman"/>
              </a:rPr>
              <a:t> already had a screening done. </a:t>
            </a:r>
            <a:endParaRPr b="1" i="1" sz="1600">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rPr lang="en-US" sz="1600">
                <a:latin typeface="Times New Roman"/>
                <a:ea typeface="Times New Roman"/>
                <a:cs typeface="Times New Roman"/>
                <a:sym typeface="Times New Roman"/>
              </a:rPr>
              <a:t>The CPEST program has considered offering Cologuard testing to eligible patients, but the process for contracting with the manufacturer was too difficult in the last fiscal year. MDH is still currently partnering with the </a:t>
            </a:r>
            <a:r>
              <a:rPr lang="en-US" sz="1600">
                <a:latin typeface="Times New Roman"/>
                <a:ea typeface="Times New Roman"/>
                <a:cs typeface="Times New Roman"/>
                <a:sym typeface="Times New Roman"/>
              </a:rPr>
              <a:t>manufacturer</a:t>
            </a:r>
            <a:r>
              <a:rPr lang="en-US" sz="1600">
                <a:latin typeface="Times New Roman"/>
                <a:ea typeface="Times New Roman"/>
                <a:cs typeface="Times New Roman"/>
                <a:sym typeface="Times New Roman"/>
              </a:rPr>
              <a:t> to include this testing </a:t>
            </a:r>
            <a:r>
              <a:rPr lang="en-US" sz="1600">
                <a:latin typeface="Times New Roman"/>
                <a:ea typeface="Times New Roman"/>
                <a:cs typeface="Times New Roman"/>
                <a:sym typeface="Times New Roman"/>
              </a:rPr>
              <a:t>option. </a:t>
            </a:r>
            <a:endParaRPr sz="1600">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t/>
            </a:r>
            <a:endParaRPr sz="1600">
              <a:latin typeface="Times New Roman"/>
              <a:ea typeface="Times New Roman"/>
              <a:cs typeface="Times New Roman"/>
              <a:sym typeface="Times New Roman"/>
            </a:endParaRPr>
          </a:p>
          <a:p>
            <a:pPr indent="0" lvl="0" marL="0" rtl="0" algn="l">
              <a:lnSpc>
                <a:spcPct val="100000"/>
              </a:lnSpc>
              <a:spcBef>
                <a:spcPts val="0"/>
              </a:spcBef>
              <a:spcAft>
                <a:spcPts val="0"/>
              </a:spcAft>
              <a:buSzPts val="1100"/>
              <a:buNone/>
            </a:pPr>
            <a:r>
              <a:rPr lang="en-US" sz="1600">
                <a:solidFill>
                  <a:srgbClr val="0000FF"/>
                </a:solidFill>
                <a:latin typeface="Times New Roman"/>
                <a:ea typeface="Times New Roman"/>
                <a:cs typeface="Times New Roman"/>
                <a:sym typeface="Times New Roman"/>
              </a:rPr>
              <a:t>Will the CPEST program pay for diagnostic colonoscopy as the payor of last resort when the patient has already had a screening Cologuard test?? </a:t>
            </a:r>
            <a:endParaRPr sz="1600">
              <a:solidFill>
                <a:srgbClr val="0000FF"/>
              </a:solidFill>
              <a:latin typeface="Times New Roman"/>
              <a:ea typeface="Times New Roman"/>
              <a:cs typeface="Times New Roman"/>
              <a:sym typeface="Times New Roman"/>
            </a:endParaRPr>
          </a:p>
        </p:txBody>
      </p:sp>
      <p:sp>
        <p:nvSpPr>
          <p:cNvPr id="267" name="Google Shape;267;g2dfe93da47f_0_8: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7: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600">
              <a:latin typeface="Times New Roman"/>
              <a:ea typeface="Times New Roman"/>
              <a:cs typeface="Times New Roman"/>
              <a:sym typeface="Times New Roman"/>
            </a:endParaRPr>
          </a:p>
        </p:txBody>
      </p:sp>
      <p:sp>
        <p:nvSpPr>
          <p:cNvPr id="274" name="Google Shape;274;p7: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2c2cab5d697_0_0: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g2c2cab5d697_0_0: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2dfba318930_0_0:notes"/>
          <p:cNvSpPr/>
          <p:nvPr>
            <p:ph idx="2" type="sldImg"/>
          </p:nvPr>
        </p:nvSpPr>
        <p:spPr>
          <a:xfrm>
            <a:off x="2286450" y="1828800"/>
            <a:ext cx="9144600" cy="9144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9" name="Google Shape;289;g2dfba318930_0_0:notes"/>
          <p:cNvSpPr txBox="1"/>
          <p:nvPr>
            <p:ph idx="1" type="body"/>
          </p:nvPr>
        </p:nvSpPr>
        <p:spPr>
          <a:xfrm>
            <a:off x="1371600" y="11582400"/>
            <a:ext cx="10972800" cy="1097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US" sz="1600">
                <a:solidFill>
                  <a:schemeClr val="dk1"/>
                </a:solidFill>
                <a:latin typeface="Times New Roman"/>
                <a:ea typeface="Times New Roman"/>
                <a:cs typeface="Times New Roman"/>
                <a:sym typeface="Times New Roman"/>
              </a:rPr>
              <a:t>Who Are We?</a:t>
            </a:r>
            <a:r>
              <a:rPr lang="en-US" sz="1600">
                <a:solidFill>
                  <a:schemeClr val="dk1"/>
                </a:solidFill>
                <a:latin typeface="Times New Roman"/>
                <a:ea typeface="Times New Roman"/>
                <a:cs typeface="Times New Roman"/>
                <a:sym typeface="Times New Roman"/>
              </a:rPr>
              <a:t> - We are a collaborative network of organizations and advocates united by a common mission to reduce the burden of cancer. </a:t>
            </a:r>
            <a:endParaRPr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600">
                <a:solidFill>
                  <a:schemeClr val="dk1"/>
                </a:solidFill>
                <a:latin typeface="Times New Roman"/>
                <a:ea typeface="Times New Roman"/>
                <a:cs typeface="Times New Roman"/>
                <a:sym typeface="Times New Roman"/>
              </a:rPr>
              <a:t>What Are We Trying to Achieve? - </a:t>
            </a:r>
            <a:r>
              <a:rPr lang="en-US" sz="1600">
                <a:solidFill>
                  <a:schemeClr val="dk1"/>
                </a:solidFill>
                <a:latin typeface="Times New Roman"/>
                <a:ea typeface="Times New Roman"/>
                <a:cs typeface="Times New Roman"/>
                <a:sym typeface="Times New Roman"/>
              </a:rPr>
              <a:t>Reducing the risk of cancer incidence in our community. </a:t>
            </a:r>
            <a:endParaRPr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600">
                <a:solidFill>
                  <a:schemeClr val="dk1"/>
                </a:solidFill>
                <a:latin typeface="Times New Roman"/>
                <a:ea typeface="Times New Roman"/>
                <a:cs typeface="Times New Roman"/>
                <a:sym typeface="Times New Roman"/>
              </a:rPr>
              <a:t>Who Do We Serve? </a:t>
            </a:r>
            <a:r>
              <a:rPr lang="en-US" sz="1600">
                <a:solidFill>
                  <a:schemeClr val="dk1"/>
                </a:solidFill>
                <a:latin typeface="Times New Roman"/>
                <a:ea typeface="Times New Roman"/>
                <a:cs typeface="Times New Roman"/>
                <a:sym typeface="Times New Roman"/>
              </a:rPr>
              <a:t>- The population of our community regardless of race, creed, gender, age, religion, sexual identity, affiliation, or culture. </a:t>
            </a:r>
            <a:endParaRPr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600">
                <a:solidFill>
                  <a:schemeClr val="dk1"/>
                </a:solidFill>
                <a:latin typeface="Times New Roman"/>
                <a:ea typeface="Times New Roman"/>
                <a:cs typeface="Times New Roman"/>
                <a:sym typeface="Times New Roman"/>
              </a:rPr>
              <a:t>What Do We Value? </a:t>
            </a:r>
            <a:r>
              <a:rPr lang="en-US" sz="1600">
                <a:solidFill>
                  <a:schemeClr val="dk1"/>
                </a:solidFill>
                <a:latin typeface="Times New Roman"/>
                <a:ea typeface="Times New Roman"/>
                <a:cs typeface="Times New Roman"/>
                <a:sym typeface="Times New Roman"/>
              </a:rPr>
              <a:t>- Equity, ensuring all individuals have access to high quality healthcare… What else? </a:t>
            </a:r>
            <a:endParaRPr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600">
                <a:solidFill>
                  <a:schemeClr val="dk1"/>
                </a:solidFill>
                <a:latin typeface="Times New Roman"/>
                <a:ea typeface="Times New Roman"/>
                <a:cs typeface="Times New Roman"/>
                <a:sym typeface="Times New Roman"/>
              </a:rPr>
              <a:t>What Will the Community Look Like When We’ve Achieved It? </a:t>
            </a:r>
            <a:r>
              <a:rPr lang="en-US" sz="1600">
                <a:solidFill>
                  <a:schemeClr val="dk1"/>
                </a:solidFill>
                <a:latin typeface="Times New Roman"/>
                <a:ea typeface="Times New Roman"/>
                <a:cs typeface="Times New Roman"/>
                <a:sym typeface="Times New Roman"/>
              </a:rPr>
              <a:t>- Equitable health outcomes, informed and empowered public…what else? </a:t>
            </a:r>
            <a:endParaRPr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600">
                <a:solidFill>
                  <a:srgbClr val="0000FF"/>
                </a:solidFill>
                <a:latin typeface="Times New Roman"/>
                <a:ea typeface="Times New Roman"/>
                <a:cs typeface="Times New Roman"/>
                <a:sym typeface="Times New Roman"/>
              </a:rPr>
              <a:t>What Are Our Goals? </a:t>
            </a:r>
            <a:endParaRPr sz="1600">
              <a:solidFill>
                <a:srgbClr val="0000FF"/>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600">
                <a:solidFill>
                  <a:srgbClr val="0000FF"/>
                </a:solidFill>
                <a:latin typeface="Times New Roman"/>
                <a:ea typeface="Times New Roman"/>
                <a:cs typeface="Times New Roman"/>
                <a:sym typeface="Times New Roman"/>
              </a:rPr>
              <a:t>Short-Term: </a:t>
            </a:r>
            <a:r>
              <a:rPr lang="en-US" sz="1600">
                <a:solidFill>
                  <a:srgbClr val="0000FF"/>
                </a:solidFill>
                <a:latin typeface="Times New Roman"/>
                <a:ea typeface="Times New Roman"/>
                <a:cs typeface="Times New Roman"/>
                <a:sym typeface="Times New Roman"/>
              </a:rPr>
              <a:t>provide education to providers regarding screening</a:t>
            </a:r>
            <a:endParaRPr sz="1600">
              <a:solidFill>
                <a:srgbClr val="0000FF"/>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600">
                <a:solidFill>
                  <a:srgbClr val="0000FF"/>
                </a:solidFill>
                <a:latin typeface="Times New Roman"/>
                <a:ea typeface="Times New Roman"/>
                <a:cs typeface="Times New Roman"/>
                <a:sym typeface="Times New Roman"/>
              </a:rPr>
              <a:t>Short-Term:</a:t>
            </a:r>
            <a:r>
              <a:rPr lang="en-US" sz="1600">
                <a:solidFill>
                  <a:srgbClr val="0000FF"/>
                </a:solidFill>
                <a:latin typeface="Times New Roman"/>
                <a:ea typeface="Times New Roman"/>
                <a:cs typeface="Times New Roman"/>
                <a:sym typeface="Times New Roman"/>
              </a:rPr>
              <a:t> offer an in-service educational session with lung cancer screening physician </a:t>
            </a:r>
            <a:endParaRPr sz="1600">
              <a:solidFill>
                <a:srgbClr val="0000FF"/>
              </a:solidFill>
              <a:latin typeface="Times New Roman"/>
              <a:ea typeface="Times New Roman"/>
              <a:cs typeface="Times New Roman"/>
              <a:sym typeface="Times New Roman"/>
            </a:endParaRPr>
          </a:p>
          <a:p>
            <a:pPr indent="0" lvl="0" marL="0" rtl="0" algn="l">
              <a:spcBef>
                <a:spcPts val="0"/>
              </a:spcBef>
              <a:spcAft>
                <a:spcPts val="0"/>
              </a:spcAft>
              <a:buClr>
                <a:schemeClr val="dk1"/>
              </a:buClr>
              <a:buSzPts val="1100"/>
              <a:buFont typeface="Arial"/>
              <a:buNone/>
            </a:pPr>
            <a:r>
              <a:rPr b="1" lang="en-US" sz="1600">
                <a:solidFill>
                  <a:srgbClr val="0000FF"/>
                </a:solidFill>
                <a:latin typeface="Times New Roman"/>
                <a:ea typeface="Times New Roman"/>
                <a:cs typeface="Times New Roman"/>
                <a:sym typeface="Times New Roman"/>
              </a:rPr>
              <a:t>Long-Term:</a:t>
            </a:r>
            <a:r>
              <a:rPr lang="en-US" sz="1600">
                <a:solidFill>
                  <a:srgbClr val="0000FF"/>
                </a:solidFill>
                <a:latin typeface="Times New Roman"/>
                <a:ea typeface="Times New Roman"/>
                <a:cs typeface="Times New Roman"/>
                <a:sym typeface="Times New Roman"/>
              </a:rPr>
              <a:t> introduce lung and prostate cancer screening to CPEST program </a:t>
            </a:r>
            <a:endParaRPr sz="1600">
              <a:solidFill>
                <a:srgbClr val="0000FF"/>
              </a:solidFill>
              <a:latin typeface="Times New Roman"/>
              <a:ea typeface="Times New Roman"/>
              <a:cs typeface="Times New Roman"/>
              <a:sym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accent1"/>
        </a:solidFill>
      </p:bgPr>
    </p:bg>
    <p:spTree>
      <p:nvGrpSpPr>
        <p:cNvPr id="10" name="Shape 10"/>
        <p:cNvGrpSpPr/>
        <p:nvPr/>
      </p:nvGrpSpPr>
      <p:grpSpPr>
        <a:xfrm>
          <a:off x="0" y="0"/>
          <a:ext cx="0" cy="0"/>
          <a:chOff x="0" y="0"/>
          <a:chExt cx="0" cy="0"/>
        </a:xfrm>
      </p:grpSpPr>
      <p:sp>
        <p:nvSpPr>
          <p:cNvPr descr="preencoded.png" id="11" name="Google Shape;11;p11"/>
          <p:cNvSpPr/>
          <p:nvPr/>
        </p:nvSpPr>
        <p:spPr>
          <a:xfrm>
            <a:off x="0" y="0"/>
            <a:ext cx="5295900" cy="6877050"/>
          </a:xfrm>
          <a:custGeom>
            <a:rect b="b" l="l" r="r" t="t"/>
            <a:pathLst>
              <a:path extrusionOk="0" h="6877050" w="5295900">
                <a:moveTo>
                  <a:pt x="0" y="0"/>
                </a:moveTo>
                <a:lnTo>
                  <a:pt x="5295900" y="0"/>
                </a:lnTo>
                <a:lnTo>
                  <a:pt x="5295900" y="6877050"/>
                </a:lnTo>
                <a:lnTo>
                  <a:pt x="0" y="687705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2" name="Google Shape;12;p11"/>
          <p:cNvSpPr/>
          <p:nvPr/>
        </p:nvSpPr>
        <p:spPr>
          <a:xfrm>
            <a:off x="1600201" y="1153228"/>
            <a:ext cx="9191625" cy="5704772"/>
          </a:xfrm>
          <a:custGeom>
            <a:rect b="b" l="l" r="r" t="t"/>
            <a:pathLst>
              <a:path extrusionOk="0" h="5704772" w="9191625">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3" name="Google Shape;13;p11"/>
          <p:cNvSpPr/>
          <p:nvPr/>
        </p:nvSpPr>
        <p:spPr>
          <a:xfrm>
            <a:off x="2795588" y="0"/>
            <a:ext cx="6803142" cy="5396474"/>
          </a:xfrm>
          <a:custGeom>
            <a:rect b="b" l="l" r="r" t="t"/>
            <a:pathLst>
              <a:path extrusionOk="0" h="5396474" w="6803142">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lt1">
              <a:alpha val="98431"/>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4" name="Google Shape;14;p11"/>
          <p:cNvSpPr txBox="1"/>
          <p:nvPr>
            <p:ph type="ctrTitle"/>
          </p:nvPr>
        </p:nvSpPr>
        <p:spPr>
          <a:xfrm>
            <a:off x="3403092" y="1984248"/>
            <a:ext cx="5385816" cy="1225296"/>
          </a:xfrm>
          <a:prstGeom prst="rect">
            <a:avLst/>
          </a:prstGeom>
          <a:noFill/>
          <a:ln>
            <a:noFill/>
          </a:ln>
        </p:spPr>
        <p:txBody>
          <a:bodyPr anchorCtr="0" anchor="t" bIns="45700" lIns="91425" spcFirstLastPara="1" rIns="91425" wrap="square" tIns="0">
            <a:noAutofit/>
          </a:bodyPr>
          <a:lstStyle>
            <a:lvl1pPr lvl="0" algn="ctr">
              <a:lnSpc>
                <a:spcPct val="110795"/>
              </a:lnSpc>
              <a:spcBef>
                <a:spcPts val="0"/>
              </a:spcBef>
              <a:spcAft>
                <a:spcPts val="0"/>
              </a:spcAft>
              <a:buClr>
                <a:schemeClr val="accent6"/>
              </a:buClr>
              <a:buSzPts val="4400"/>
              <a:buFont typeface="Arial Black"/>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11"/>
          <p:cNvSpPr txBox="1"/>
          <p:nvPr>
            <p:ph idx="1" type="subTitle"/>
          </p:nvPr>
        </p:nvSpPr>
        <p:spPr>
          <a:xfrm>
            <a:off x="4349496" y="3483864"/>
            <a:ext cx="3493008" cy="878908"/>
          </a:xfrm>
          <a:prstGeom prst="rect">
            <a:avLst/>
          </a:prstGeom>
          <a:noFill/>
          <a:ln>
            <a:noFill/>
          </a:ln>
        </p:spPr>
        <p:txBody>
          <a:bodyPr anchorCtr="0" anchor="t" bIns="0" lIns="0" spcFirstLastPara="1" rIns="0" wrap="square" tIns="0">
            <a:noAutofit/>
          </a:bodyPr>
          <a:lstStyle>
            <a:lvl1pPr lvl="0" algn="ctr">
              <a:lnSpc>
                <a:spcPct val="100000"/>
              </a:lnSpc>
              <a:spcBef>
                <a:spcPts val="360"/>
              </a:spcBef>
              <a:spcAft>
                <a:spcPts val="0"/>
              </a:spcAft>
              <a:buClr>
                <a:schemeClr val="accent6"/>
              </a:buClr>
              <a:buSzPts val="2400"/>
              <a:buNone/>
              <a:defRPr sz="2400"/>
            </a:lvl1pPr>
            <a:lvl2pPr lvl="1" algn="ctr">
              <a:lnSpc>
                <a:spcPct val="100000"/>
              </a:lnSpc>
              <a:spcBef>
                <a:spcPts val="360"/>
              </a:spcBef>
              <a:spcAft>
                <a:spcPts val="0"/>
              </a:spcAft>
              <a:buClr>
                <a:schemeClr val="accent6"/>
              </a:buClr>
              <a:buSzPts val="2000"/>
              <a:buNone/>
              <a:defRPr sz="2000"/>
            </a:lvl2pPr>
            <a:lvl3pPr lvl="2" algn="ctr">
              <a:lnSpc>
                <a:spcPct val="100000"/>
              </a:lnSpc>
              <a:spcBef>
                <a:spcPts val="360"/>
              </a:spcBef>
              <a:spcAft>
                <a:spcPts val="0"/>
              </a:spcAft>
              <a:buClr>
                <a:schemeClr val="accent6"/>
              </a:buClr>
              <a:buSzPts val="1800"/>
              <a:buNone/>
              <a:defRPr sz="1800"/>
            </a:lvl3pPr>
            <a:lvl4pPr lvl="3" algn="ctr">
              <a:lnSpc>
                <a:spcPct val="100000"/>
              </a:lnSpc>
              <a:spcBef>
                <a:spcPts val="360"/>
              </a:spcBef>
              <a:spcAft>
                <a:spcPts val="0"/>
              </a:spcAft>
              <a:buClr>
                <a:schemeClr val="accent6"/>
              </a:buClr>
              <a:buSzPts val="1600"/>
              <a:buNone/>
              <a:defRPr sz="1600"/>
            </a:lvl4pPr>
            <a:lvl5pPr lvl="4" algn="ctr">
              <a:lnSpc>
                <a:spcPct val="100000"/>
              </a:lnSpc>
              <a:spcBef>
                <a:spcPts val="36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able">
  <p:cSld name="Title and Table">
    <p:spTree>
      <p:nvGrpSpPr>
        <p:cNvPr id="98" name="Shape 98"/>
        <p:cNvGrpSpPr/>
        <p:nvPr/>
      </p:nvGrpSpPr>
      <p:grpSpPr>
        <a:xfrm>
          <a:off x="0" y="0"/>
          <a:ext cx="0" cy="0"/>
          <a:chOff x="0" y="0"/>
          <a:chExt cx="0" cy="0"/>
        </a:xfrm>
      </p:grpSpPr>
      <p:sp>
        <p:nvSpPr>
          <p:cNvPr id="99" name="Google Shape;99;p20"/>
          <p:cNvSpPr/>
          <p:nvPr/>
        </p:nvSpPr>
        <p:spPr>
          <a:xfrm>
            <a:off x="9866106" y="0"/>
            <a:ext cx="2325894" cy="2180854"/>
          </a:xfrm>
          <a:custGeom>
            <a:rect b="b" l="l" r="r" t="t"/>
            <a:pathLst>
              <a:path extrusionOk="0" h="2180854" w="2325894">
                <a:moveTo>
                  <a:pt x="2066927" y="0"/>
                </a:moveTo>
                <a:lnTo>
                  <a:pt x="2098882" y="0"/>
                </a:lnTo>
                <a:lnTo>
                  <a:pt x="2128893" y="44463"/>
                </a:lnTo>
                <a:cubicBezTo>
                  <a:pt x="2166753" y="82308"/>
                  <a:pt x="2215417" y="109341"/>
                  <a:pt x="2269798" y="120493"/>
                </a:cubicBezTo>
                <a:lnTo>
                  <a:pt x="2325894" y="126162"/>
                </a:lnTo>
                <a:lnTo>
                  <a:pt x="2325894" y="149263"/>
                </a:lnTo>
                <a:lnTo>
                  <a:pt x="2265120" y="143117"/>
                </a:lnTo>
                <a:cubicBezTo>
                  <a:pt x="2186576" y="127002"/>
                  <a:pt x="2119077" y="80290"/>
                  <a:pt x="2075647" y="16048"/>
                </a:cubicBezTo>
                <a:close/>
                <a:moveTo>
                  <a:pt x="1926448" y="0"/>
                </a:moveTo>
                <a:lnTo>
                  <a:pt x="1950522" y="0"/>
                </a:lnTo>
                <a:lnTo>
                  <a:pt x="1952130" y="5167"/>
                </a:lnTo>
                <a:cubicBezTo>
                  <a:pt x="2003529" y="126455"/>
                  <a:pt x="2112323" y="217766"/>
                  <a:pt x="2244242" y="244834"/>
                </a:cubicBezTo>
                <a:lnTo>
                  <a:pt x="2325894" y="253091"/>
                </a:lnTo>
                <a:lnTo>
                  <a:pt x="2325894" y="276192"/>
                </a:lnTo>
                <a:lnTo>
                  <a:pt x="2239598" y="267464"/>
                </a:lnTo>
                <a:cubicBezTo>
                  <a:pt x="2100173" y="238852"/>
                  <a:pt x="1985178" y="142334"/>
                  <a:pt x="1930848" y="14141"/>
                </a:cubicBezTo>
                <a:close/>
                <a:moveTo>
                  <a:pt x="1794114" y="0"/>
                </a:moveTo>
                <a:lnTo>
                  <a:pt x="1818202" y="0"/>
                </a:lnTo>
                <a:lnTo>
                  <a:pt x="1835170" y="54535"/>
                </a:lnTo>
                <a:cubicBezTo>
                  <a:pt x="1902650" y="213778"/>
                  <a:pt x="2045483" y="333656"/>
                  <a:pt x="2218687" y="369191"/>
                </a:cubicBezTo>
                <a:lnTo>
                  <a:pt x="2325894" y="380032"/>
                </a:lnTo>
                <a:lnTo>
                  <a:pt x="2325894" y="403132"/>
                </a:lnTo>
                <a:lnTo>
                  <a:pt x="2214043" y="391825"/>
                </a:lnTo>
                <a:cubicBezTo>
                  <a:pt x="2033333" y="354761"/>
                  <a:pt x="1884299" y="229720"/>
                  <a:pt x="1813889" y="63559"/>
                </a:cubicBezTo>
                <a:close/>
                <a:moveTo>
                  <a:pt x="1661683" y="0"/>
                </a:moveTo>
                <a:lnTo>
                  <a:pt x="1685874" y="0"/>
                </a:lnTo>
                <a:lnTo>
                  <a:pt x="1718212" y="103965"/>
                </a:lnTo>
                <a:cubicBezTo>
                  <a:pt x="1801772" y="301203"/>
                  <a:pt x="1978643" y="449654"/>
                  <a:pt x="2193133" y="493659"/>
                </a:cubicBezTo>
                <a:lnTo>
                  <a:pt x="2325894" y="507083"/>
                </a:lnTo>
                <a:lnTo>
                  <a:pt x="2325894" y="530183"/>
                </a:lnTo>
                <a:lnTo>
                  <a:pt x="2188450" y="516288"/>
                </a:lnTo>
                <a:cubicBezTo>
                  <a:pt x="1966399" y="470740"/>
                  <a:pt x="1783312" y="317082"/>
                  <a:pt x="1696817" y="112939"/>
                </a:cubicBezTo>
                <a:close/>
                <a:moveTo>
                  <a:pt x="1531553" y="0"/>
                </a:moveTo>
                <a:lnTo>
                  <a:pt x="1554659" y="0"/>
                </a:lnTo>
                <a:lnTo>
                  <a:pt x="1555243" y="5776"/>
                </a:lnTo>
                <a:cubicBezTo>
                  <a:pt x="1623483" y="338327"/>
                  <a:pt x="1902268" y="594992"/>
                  <a:pt x="2245588" y="629962"/>
                </a:cubicBezTo>
                <a:lnTo>
                  <a:pt x="2325894" y="634030"/>
                </a:lnTo>
                <a:lnTo>
                  <a:pt x="2325894" y="657131"/>
                </a:lnTo>
                <a:lnTo>
                  <a:pt x="2243214" y="652943"/>
                </a:lnTo>
                <a:cubicBezTo>
                  <a:pt x="1889750" y="616944"/>
                  <a:pt x="1602834" y="352727"/>
                  <a:pt x="1532607" y="10419"/>
                </a:cubicBezTo>
                <a:close/>
                <a:moveTo>
                  <a:pt x="1404609" y="0"/>
                </a:moveTo>
                <a:lnTo>
                  <a:pt x="1427709" y="0"/>
                </a:lnTo>
                <a:lnTo>
                  <a:pt x="1430873" y="31287"/>
                </a:lnTo>
                <a:cubicBezTo>
                  <a:pt x="1510102" y="417452"/>
                  <a:pt x="1833798" y="715609"/>
                  <a:pt x="2232606" y="756233"/>
                </a:cubicBezTo>
                <a:lnTo>
                  <a:pt x="2325894" y="760959"/>
                </a:lnTo>
                <a:lnTo>
                  <a:pt x="2325894" y="784060"/>
                </a:lnTo>
                <a:lnTo>
                  <a:pt x="2230270" y="779216"/>
                </a:lnTo>
                <a:cubicBezTo>
                  <a:pt x="1821463" y="737574"/>
                  <a:pt x="1489501" y="431938"/>
                  <a:pt x="1408246" y="35964"/>
                </a:cubicBezTo>
                <a:close/>
                <a:moveTo>
                  <a:pt x="1274343" y="0"/>
                </a:moveTo>
                <a:lnTo>
                  <a:pt x="1300756" y="0"/>
                </a:lnTo>
                <a:lnTo>
                  <a:pt x="1306507" y="56884"/>
                </a:lnTo>
                <a:cubicBezTo>
                  <a:pt x="1396745" y="496788"/>
                  <a:pt x="1765420" y="836372"/>
                  <a:pt x="2219643" y="882640"/>
                </a:cubicBezTo>
                <a:lnTo>
                  <a:pt x="2325894" y="888022"/>
                </a:lnTo>
                <a:lnTo>
                  <a:pt x="2325894" y="911123"/>
                </a:lnTo>
                <a:lnTo>
                  <a:pt x="2217286" y="905621"/>
                </a:lnTo>
                <a:cubicBezTo>
                  <a:pt x="1752979" y="858324"/>
                  <a:pt x="1376027" y="511189"/>
                  <a:pt x="1283761" y="61528"/>
                </a:cubicBezTo>
                <a:close/>
                <a:moveTo>
                  <a:pt x="1146071" y="0"/>
                </a:moveTo>
                <a:lnTo>
                  <a:pt x="1169414" y="0"/>
                </a:lnTo>
                <a:lnTo>
                  <a:pt x="1182030" y="82429"/>
                </a:lnTo>
                <a:cubicBezTo>
                  <a:pt x="1283296" y="576000"/>
                  <a:pt x="1697029" y="957001"/>
                  <a:pt x="2206679" y="1008912"/>
                </a:cubicBezTo>
                <a:lnTo>
                  <a:pt x="2325894" y="1014951"/>
                </a:lnTo>
                <a:lnTo>
                  <a:pt x="2325894" y="1038052"/>
                </a:lnTo>
                <a:lnTo>
                  <a:pt x="2204323" y="1031893"/>
                </a:lnTo>
                <a:cubicBezTo>
                  <a:pt x="1684600" y="978953"/>
                  <a:pt x="1262670" y="590398"/>
                  <a:pt x="1159398" y="87072"/>
                </a:cubicBezTo>
                <a:close/>
                <a:moveTo>
                  <a:pt x="1017789" y="0"/>
                </a:moveTo>
                <a:lnTo>
                  <a:pt x="1041132" y="0"/>
                </a:lnTo>
                <a:lnTo>
                  <a:pt x="1057661" y="107992"/>
                </a:lnTo>
                <a:cubicBezTo>
                  <a:pt x="1169939" y="655229"/>
                  <a:pt x="1628650" y="1077653"/>
                  <a:pt x="2193716" y="1135208"/>
                </a:cubicBezTo>
                <a:lnTo>
                  <a:pt x="2325894" y="1141903"/>
                </a:lnTo>
                <a:lnTo>
                  <a:pt x="2325894" y="1165004"/>
                </a:lnTo>
                <a:lnTo>
                  <a:pt x="2191361" y="1158189"/>
                </a:lnTo>
                <a:cubicBezTo>
                  <a:pt x="1616222" y="1099606"/>
                  <a:pt x="1149313" y="669630"/>
                  <a:pt x="1035029" y="112636"/>
                </a:cubicBezTo>
                <a:close/>
                <a:moveTo>
                  <a:pt x="889397" y="0"/>
                </a:moveTo>
                <a:lnTo>
                  <a:pt x="912837" y="0"/>
                </a:lnTo>
                <a:lnTo>
                  <a:pt x="933296" y="133667"/>
                </a:lnTo>
                <a:cubicBezTo>
                  <a:pt x="1056582" y="734570"/>
                  <a:pt x="1560272" y="1198411"/>
                  <a:pt x="2180754" y="1261608"/>
                </a:cubicBezTo>
                <a:lnTo>
                  <a:pt x="2325894" y="1268960"/>
                </a:lnTo>
                <a:lnTo>
                  <a:pt x="2325894" y="1292061"/>
                </a:lnTo>
                <a:lnTo>
                  <a:pt x="2178378" y="1284588"/>
                </a:lnTo>
                <a:cubicBezTo>
                  <a:pt x="1547742" y="1220351"/>
                  <a:pt x="1035844" y="748879"/>
                  <a:pt x="910550" y="138199"/>
                </a:cubicBezTo>
                <a:close/>
                <a:moveTo>
                  <a:pt x="761929" y="0"/>
                </a:moveTo>
                <a:lnTo>
                  <a:pt x="785032" y="0"/>
                </a:lnTo>
                <a:lnTo>
                  <a:pt x="785312" y="5523"/>
                </a:lnTo>
                <a:cubicBezTo>
                  <a:pt x="859466" y="733364"/>
                  <a:pt x="1439889" y="1313736"/>
                  <a:pt x="2167790" y="1387884"/>
                </a:cubicBezTo>
                <a:lnTo>
                  <a:pt x="2325894" y="1395894"/>
                </a:lnTo>
                <a:lnTo>
                  <a:pt x="2325894" y="1418995"/>
                </a:lnTo>
                <a:lnTo>
                  <a:pt x="2165434" y="1410866"/>
                </a:lnTo>
                <a:cubicBezTo>
                  <a:pt x="1426685" y="1335609"/>
                  <a:pt x="837591" y="746563"/>
                  <a:pt x="762328" y="7877"/>
                </a:cubicBezTo>
                <a:close/>
                <a:moveTo>
                  <a:pt x="634980" y="0"/>
                </a:moveTo>
                <a:lnTo>
                  <a:pt x="658083" y="0"/>
                </a:lnTo>
                <a:lnTo>
                  <a:pt x="659019" y="18476"/>
                </a:lnTo>
                <a:cubicBezTo>
                  <a:pt x="739252" y="805990"/>
                  <a:pt x="1367247" y="1433931"/>
                  <a:pt x="2154827" y="1514157"/>
                </a:cubicBezTo>
                <a:lnTo>
                  <a:pt x="2325894" y="1522823"/>
                </a:lnTo>
                <a:lnTo>
                  <a:pt x="2325894" y="1545924"/>
                </a:lnTo>
                <a:lnTo>
                  <a:pt x="2152472" y="1537138"/>
                </a:lnTo>
                <a:cubicBezTo>
                  <a:pt x="1354048" y="1455804"/>
                  <a:pt x="717377" y="819188"/>
                  <a:pt x="636036" y="20831"/>
                </a:cubicBezTo>
                <a:close/>
                <a:moveTo>
                  <a:pt x="507911" y="0"/>
                </a:moveTo>
                <a:lnTo>
                  <a:pt x="531128" y="0"/>
                </a:lnTo>
                <a:lnTo>
                  <a:pt x="532727" y="31559"/>
                </a:lnTo>
                <a:cubicBezTo>
                  <a:pt x="619037" y="878744"/>
                  <a:pt x="1294606" y="1554259"/>
                  <a:pt x="2141864" y="1640562"/>
                </a:cubicBezTo>
                <a:lnTo>
                  <a:pt x="2325894" y="1649885"/>
                </a:lnTo>
                <a:lnTo>
                  <a:pt x="2325894" y="1672981"/>
                </a:lnTo>
                <a:lnTo>
                  <a:pt x="2139488" y="1663539"/>
                </a:lnTo>
                <a:cubicBezTo>
                  <a:pt x="1281294" y="1576127"/>
                  <a:pt x="597044" y="891939"/>
                  <a:pt x="509624" y="33818"/>
                </a:cubicBezTo>
                <a:close/>
                <a:moveTo>
                  <a:pt x="380961" y="0"/>
                </a:moveTo>
                <a:lnTo>
                  <a:pt x="404065" y="0"/>
                </a:lnTo>
                <a:lnTo>
                  <a:pt x="406316" y="44437"/>
                </a:lnTo>
                <a:cubicBezTo>
                  <a:pt x="498717" y="951387"/>
                  <a:pt x="1221951" y="1674473"/>
                  <a:pt x="2128900" y="1766854"/>
                </a:cubicBezTo>
                <a:lnTo>
                  <a:pt x="2325894" y="1776833"/>
                </a:lnTo>
                <a:lnTo>
                  <a:pt x="2325894" y="1799934"/>
                </a:lnTo>
                <a:lnTo>
                  <a:pt x="2126525" y="1789835"/>
                </a:lnTo>
                <a:cubicBezTo>
                  <a:pt x="1208653" y="1696346"/>
                  <a:pt x="476829" y="964585"/>
                  <a:pt x="383332" y="46792"/>
                </a:cubicBezTo>
                <a:close/>
                <a:moveTo>
                  <a:pt x="254013" y="0"/>
                </a:moveTo>
                <a:lnTo>
                  <a:pt x="277116" y="0"/>
                </a:lnTo>
                <a:lnTo>
                  <a:pt x="280023" y="57371"/>
                </a:lnTo>
                <a:cubicBezTo>
                  <a:pt x="378489" y="1023914"/>
                  <a:pt x="1149211" y="1794655"/>
                  <a:pt x="2115917" y="1893125"/>
                </a:cubicBezTo>
                <a:lnTo>
                  <a:pt x="2325894" y="1903762"/>
                </a:lnTo>
                <a:lnTo>
                  <a:pt x="2325894" y="1926863"/>
                </a:lnTo>
                <a:lnTo>
                  <a:pt x="2113563" y="1916107"/>
                </a:lnTo>
                <a:cubicBezTo>
                  <a:pt x="1136012" y="1816541"/>
                  <a:pt x="356615" y="1037211"/>
                  <a:pt x="257040" y="59745"/>
                </a:cubicBezTo>
                <a:close/>
                <a:moveTo>
                  <a:pt x="126949" y="0"/>
                </a:moveTo>
                <a:lnTo>
                  <a:pt x="150160" y="0"/>
                </a:lnTo>
                <a:lnTo>
                  <a:pt x="153729" y="70454"/>
                </a:lnTo>
                <a:cubicBezTo>
                  <a:pt x="258274" y="1096671"/>
                  <a:pt x="1076570" y="1914983"/>
                  <a:pt x="2102955" y="2019530"/>
                </a:cubicBezTo>
                <a:lnTo>
                  <a:pt x="2325894" y="2030824"/>
                </a:lnTo>
                <a:lnTo>
                  <a:pt x="2325894" y="2053925"/>
                </a:lnTo>
                <a:lnTo>
                  <a:pt x="2100598" y="2042512"/>
                </a:lnTo>
                <a:cubicBezTo>
                  <a:pt x="1063358" y="1936856"/>
                  <a:pt x="236298" y="1109866"/>
                  <a:pt x="130633" y="72714"/>
                </a:cubicBezTo>
                <a:close/>
                <a:moveTo>
                  <a:pt x="0" y="0"/>
                </a:moveTo>
                <a:lnTo>
                  <a:pt x="23103" y="0"/>
                </a:lnTo>
                <a:lnTo>
                  <a:pt x="27324" y="83311"/>
                </a:lnTo>
                <a:cubicBezTo>
                  <a:pt x="137958" y="1169290"/>
                  <a:pt x="1003916" y="2035178"/>
                  <a:pt x="2089991" y="2145803"/>
                </a:cubicBezTo>
                <a:lnTo>
                  <a:pt x="2325894" y="2157753"/>
                </a:lnTo>
                <a:lnTo>
                  <a:pt x="2325894" y="2180854"/>
                </a:lnTo>
                <a:lnTo>
                  <a:pt x="2087636" y="2168784"/>
                </a:lnTo>
                <a:cubicBezTo>
                  <a:pt x="990717" y="2057051"/>
                  <a:pt x="116084" y="1182492"/>
                  <a:pt x="4341" y="85667"/>
                </a:cubicBezTo>
                <a:close/>
              </a:path>
            </a:pathLst>
          </a:custGeom>
          <a:solidFill>
            <a:srgbClr val="E6F0FE"/>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00" name="Google Shape;100;p20"/>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1" name="Google Shape;101;p20"/>
          <p:cNvSpPr txBox="1"/>
          <p:nvPr>
            <p:ph idx="1" type="body"/>
          </p:nvPr>
        </p:nvSpPr>
        <p:spPr>
          <a:xfrm>
            <a:off x="755904" y="2825496"/>
            <a:ext cx="10680192" cy="283464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accent6"/>
              </a:buClr>
              <a:buSzPts val="1800"/>
              <a:buChar char="•"/>
              <a:defRPr sz="1800"/>
            </a:lvl1pPr>
            <a:lvl2pPr indent="-330200" lvl="1" marL="914400" algn="l">
              <a:lnSpc>
                <a:spcPct val="100000"/>
              </a:lnSpc>
              <a:spcBef>
                <a:spcPts val="360"/>
              </a:spcBef>
              <a:spcAft>
                <a:spcPts val="0"/>
              </a:spcAft>
              <a:buClr>
                <a:schemeClr val="accent6"/>
              </a:buClr>
              <a:buSzPts val="1600"/>
              <a:buChar char="•"/>
              <a:defRPr sz="1600"/>
            </a:lvl2pPr>
            <a:lvl3pPr indent="-317500" lvl="2" marL="1371600" algn="l">
              <a:lnSpc>
                <a:spcPct val="100000"/>
              </a:lnSpc>
              <a:spcBef>
                <a:spcPts val="360"/>
              </a:spcBef>
              <a:spcAft>
                <a:spcPts val="0"/>
              </a:spcAft>
              <a:buClr>
                <a:schemeClr val="accent6"/>
              </a:buClr>
              <a:buSzPts val="1400"/>
              <a:buChar char="•"/>
              <a:defRPr sz="14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2" name="Google Shape;102;p20"/>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20"/>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x4">
  <p:cSld name="Team x4">
    <p:spTree>
      <p:nvGrpSpPr>
        <p:cNvPr id="104" name="Shape 104"/>
        <p:cNvGrpSpPr/>
        <p:nvPr/>
      </p:nvGrpSpPr>
      <p:grpSpPr>
        <a:xfrm>
          <a:off x="0" y="0"/>
          <a:ext cx="0" cy="0"/>
          <a:chOff x="0" y="0"/>
          <a:chExt cx="0" cy="0"/>
        </a:xfrm>
      </p:grpSpPr>
      <p:sp>
        <p:nvSpPr>
          <p:cNvPr id="105" name="Google Shape;105;p21"/>
          <p:cNvSpPr/>
          <p:nvPr/>
        </p:nvSpPr>
        <p:spPr>
          <a:xfrm>
            <a:off x="-24064" y="3390900"/>
            <a:ext cx="12216063" cy="34671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450"/>
              <a:buFont typeface="Arial"/>
              <a:buNone/>
            </a:pPr>
            <a:r>
              <a:t/>
            </a:r>
            <a:endParaRPr b="0" i="0" sz="450" u="none" cap="none" strike="noStrike">
              <a:solidFill>
                <a:schemeClr val="lt1"/>
              </a:solidFill>
              <a:latin typeface="EB Garamond"/>
              <a:ea typeface="EB Garamond"/>
              <a:cs typeface="EB Garamond"/>
              <a:sym typeface="EB Garamond"/>
            </a:endParaRPr>
          </a:p>
        </p:txBody>
      </p:sp>
      <p:sp>
        <p:nvSpPr>
          <p:cNvPr id="106" name="Google Shape;106;p21"/>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7" name="Google Shape;107;p21"/>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21"/>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09" name="Google Shape;109;p21"/>
          <p:cNvSpPr/>
          <p:nvPr>
            <p:ph idx="2" type="pic"/>
          </p:nvPr>
        </p:nvSpPr>
        <p:spPr>
          <a:xfrm>
            <a:off x="758905" y="2392023"/>
            <a:ext cx="2596896" cy="2596896"/>
          </a:xfrm>
          <a:prstGeom prst="rect">
            <a:avLst/>
          </a:prstGeom>
          <a:solidFill>
            <a:srgbClr val="E3E5BC"/>
          </a:solidFill>
          <a:ln>
            <a:noFill/>
          </a:ln>
        </p:spPr>
      </p:sp>
      <p:sp>
        <p:nvSpPr>
          <p:cNvPr id="110" name="Google Shape;110;p21"/>
          <p:cNvSpPr txBox="1"/>
          <p:nvPr>
            <p:ph idx="1" type="body"/>
          </p:nvPr>
        </p:nvSpPr>
        <p:spPr>
          <a:xfrm>
            <a:off x="758905" y="4989515"/>
            <a:ext cx="2598737" cy="1109662"/>
          </a:xfrm>
          <a:prstGeom prst="rect">
            <a:avLst/>
          </a:prstGeom>
          <a:solidFill>
            <a:schemeClr val="lt1"/>
          </a:solidFill>
          <a:ln>
            <a:noFill/>
          </a:ln>
        </p:spPr>
        <p:txBody>
          <a:bodyPr anchorCtr="0" anchor="t" bIns="45700" lIns="0" spcFirstLastPara="1" rIns="0" wrap="square" tIns="2743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1" name="Google Shape;111;p21"/>
          <p:cNvSpPr txBox="1"/>
          <p:nvPr>
            <p:ph idx="3" type="body"/>
          </p:nvPr>
        </p:nvSpPr>
        <p:spPr>
          <a:xfrm>
            <a:off x="916885" y="5599755"/>
            <a:ext cx="2283472" cy="365125"/>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400"/>
              <a:buNone/>
              <a:defRPr sz="1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2" name="Google Shape;112;p21"/>
          <p:cNvSpPr/>
          <p:nvPr>
            <p:ph idx="4" type="pic"/>
          </p:nvPr>
        </p:nvSpPr>
        <p:spPr>
          <a:xfrm>
            <a:off x="3517361" y="2392619"/>
            <a:ext cx="2596896" cy="2596896"/>
          </a:xfrm>
          <a:prstGeom prst="rect">
            <a:avLst/>
          </a:prstGeom>
          <a:solidFill>
            <a:srgbClr val="E3E5BC"/>
          </a:solidFill>
          <a:ln>
            <a:noFill/>
          </a:ln>
        </p:spPr>
      </p:sp>
      <p:sp>
        <p:nvSpPr>
          <p:cNvPr id="113" name="Google Shape;113;p21"/>
          <p:cNvSpPr txBox="1"/>
          <p:nvPr>
            <p:ph idx="5" type="body"/>
          </p:nvPr>
        </p:nvSpPr>
        <p:spPr>
          <a:xfrm>
            <a:off x="3516747" y="4990111"/>
            <a:ext cx="2598737" cy="1109662"/>
          </a:xfrm>
          <a:prstGeom prst="rect">
            <a:avLst/>
          </a:prstGeom>
          <a:solidFill>
            <a:schemeClr val="lt1"/>
          </a:solidFill>
          <a:ln>
            <a:noFill/>
          </a:ln>
        </p:spPr>
        <p:txBody>
          <a:bodyPr anchorCtr="0" anchor="t" bIns="45700" lIns="0" spcFirstLastPara="1" rIns="0" wrap="square" tIns="2743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4" name="Google Shape;114;p21"/>
          <p:cNvSpPr txBox="1"/>
          <p:nvPr>
            <p:ph idx="6" type="body"/>
          </p:nvPr>
        </p:nvSpPr>
        <p:spPr>
          <a:xfrm>
            <a:off x="3674073" y="5600351"/>
            <a:ext cx="2283472" cy="365125"/>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400"/>
              <a:buNone/>
              <a:defRPr sz="1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5" name="Google Shape;115;p21"/>
          <p:cNvSpPr/>
          <p:nvPr>
            <p:ph idx="7" type="pic"/>
          </p:nvPr>
        </p:nvSpPr>
        <p:spPr>
          <a:xfrm>
            <a:off x="6275817" y="2393215"/>
            <a:ext cx="2596896" cy="2596896"/>
          </a:xfrm>
          <a:prstGeom prst="rect">
            <a:avLst/>
          </a:prstGeom>
          <a:solidFill>
            <a:srgbClr val="E3E5BC"/>
          </a:solidFill>
          <a:ln>
            <a:noFill/>
          </a:ln>
        </p:spPr>
      </p:sp>
      <p:sp>
        <p:nvSpPr>
          <p:cNvPr id="116" name="Google Shape;116;p21"/>
          <p:cNvSpPr txBox="1"/>
          <p:nvPr>
            <p:ph idx="8" type="body"/>
          </p:nvPr>
        </p:nvSpPr>
        <p:spPr>
          <a:xfrm>
            <a:off x="6274589" y="4990707"/>
            <a:ext cx="2598737" cy="1109662"/>
          </a:xfrm>
          <a:prstGeom prst="rect">
            <a:avLst/>
          </a:prstGeom>
          <a:solidFill>
            <a:schemeClr val="lt1"/>
          </a:solidFill>
          <a:ln>
            <a:noFill/>
          </a:ln>
        </p:spPr>
        <p:txBody>
          <a:bodyPr anchorCtr="0" anchor="t" bIns="45700" lIns="0" spcFirstLastPara="1" rIns="0" wrap="square" tIns="2743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7" name="Google Shape;117;p21"/>
          <p:cNvSpPr txBox="1"/>
          <p:nvPr>
            <p:ph idx="9" type="body"/>
          </p:nvPr>
        </p:nvSpPr>
        <p:spPr>
          <a:xfrm>
            <a:off x="6432529" y="5600947"/>
            <a:ext cx="2283472" cy="365125"/>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400"/>
              <a:buNone/>
              <a:defRPr sz="1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8" name="Google Shape;118;p21"/>
          <p:cNvSpPr/>
          <p:nvPr>
            <p:ph idx="13" type="pic"/>
          </p:nvPr>
        </p:nvSpPr>
        <p:spPr>
          <a:xfrm>
            <a:off x="9034272" y="2393215"/>
            <a:ext cx="2596896" cy="2596896"/>
          </a:xfrm>
          <a:prstGeom prst="rect">
            <a:avLst/>
          </a:prstGeom>
          <a:solidFill>
            <a:srgbClr val="E3E5BC"/>
          </a:solidFill>
          <a:ln>
            <a:noFill/>
          </a:ln>
        </p:spPr>
      </p:sp>
      <p:sp>
        <p:nvSpPr>
          <p:cNvPr id="119" name="Google Shape;119;p21"/>
          <p:cNvSpPr txBox="1"/>
          <p:nvPr>
            <p:ph idx="14" type="body"/>
          </p:nvPr>
        </p:nvSpPr>
        <p:spPr>
          <a:xfrm>
            <a:off x="9032431" y="4990707"/>
            <a:ext cx="2598737" cy="1109662"/>
          </a:xfrm>
          <a:prstGeom prst="rect">
            <a:avLst/>
          </a:prstGeom>
          <a:solidFill>
            <a:schemeClr val="lt1"/>
          </a:solidFill>
          <a:ln>
            <a:noFill/>
          </a:ln>
        </p:spPr>
        <p:txBody>
          <a:bodyPr anchorCtr="0" anchor="t" bIns="45700" lIns="0" spcFirstLastPara="1" rIns="0" wrap="square" tIns="2743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0" name="Google Shape;120;p21"/>
          <p:cNvSpPr txBox="1"/>
          <p:nvPr>
            <p:ph idx="15" type="body"/>
          </p:nvPr>
        </p:nvSpPr>
        <p:spPr>
          <a:xfrm>
            <a:off x="9190984" y="5600947"/>
            <a:ext cx="2283472" cy="365125"/>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400"/>
              <a:buNone/>
              <a:defRPr sz="1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am x8">
  <p:cSld name="Team x8">
    <p:spTree>
      <p:nvGrpSpPr>
        <p:cNvPr id="121" name="Shape 121"/>
        <p:cNvGrpSpPr/>
        <p:nvPr/>
      </p:nvGrpSpPr>
      <p:grpSpPr>
        <a:xfrm>
          <a:off x="0" y="0"/>
          <a:ext cx="0" cy="0"/>
          <a:chOff x="0" y="0"/>
          <a:chExt cx="0" cy="0"/>
        </a:xfrm>
      </p:grpSpPr>
      <p:sp>
        <p:nvSpPr>
          <p:cNvPr id="122" name="Google Shape;122;p22"/>
          <p:cNvSpPr txBox="1"/>
          <p:nvPr>
            <p:ph type="title"/>
          </p:nvPr>
        </p:nvSpPr>
        <p:spPr>
          <a:xfrm>
            <a:off x="758952" y="539496"/>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22"/>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4" name="Google Shape;124;p22"/>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25" name="Google Shape;125;p22"/>
          <p:cNvSpPr/>
          <p:nvPr>
            <p:ph idx="2" type="pic"/>
          </p:nvPr>
        </p:nvSpPr>
        <p:spPr>
          <a:xfrm>
            <a:off x="1271016" y="1545336"/>
            <a:ext cx="2029968" cy="1828800"/>
          </a:xfrm>
          <a:prstGeom prst="rect">
            <a:avLst/>
          </a:prstGeom>
          <a:solidFill>
            <a:srgbClr val="E3E5BC"/>
          </a:solidFill>
          <a:ln>
            <a:noFill/>
          </a:ln>
        </p:spPr>
      </p:sp>
      <p:sp>
        <p:nvSpPr>
          <p:cNvPr id="126" name="Google Shape;126;p22"/>
          <p:cNvSpPr txBox="1"/>
          <p:nvPr>
            <p:ph idx="1" type="body"/>
          </p:nvPr>
        </p:nvSpPr>
        <p:spPr>
          <a:xfrm>
            <a:off x="1271016" y="3191256"/>
            <a:ext cx="2029968" cy="694944"/>
          </a:xfrm>
          <a:prstGeom prst="rect">
            <a:avLst/>
          </a:prstGeom>
          <a:solidFill>
            <a:schemeClr val="accent4"/>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7" name="Google Shape;127;p22"/>
          <p:cNvSpPr txBox="1"/>
          <p:nvPr>
            <p:ph idx="3" type="body"/>
          </p:nvPr>
        </p:nvSpPr>
        <p:spPr>
          <a:xfrm>
            <a:off x="1271016" y="3616960"/>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8" name="Google Shape;128;p22"/>
          <p:cNvSpPr/>
          <p:nvPr>
            <p:ph idx="4" type="pic"/>
          </p:nvPr>
        </p:nvSpPr>
        <p:spPr>
          <a:xfrm>
            <a:off x="1271016" y="4144264"/>
            <a:ext cx="2029968" cy="1828800"/>
          </a:xfrm>
          <a:prstGeom prst="rect">
            <a:avLst/>
          </a:prstGeom>
          <a:solidFill>
            <a:srgbClr val="E3E5BC"/>
          </a:solidFill>
          <a:ln>
            <a:noFill/>
          </a:ln>
        </p:spPr>
      </p:sp>
      <p:sp>
        <p:nvSpPr>
          <p:cNvPr id="129" name="Google Shape;129;p22"/>
          <p:cNvSpPr txBox="1"/>
          <p:nvPr>
            <p:ph idx="5" type="body"/>
          </p:nvPr>
        </p:nvSpPr>
        <p:spPr>
          <a:xfrm>
            <a:off x="1271016" y="5790184"/>
            <a:ext cx="2029968" cy="694944"/>
          </a:xfrm>
          <a:prstGeom prst="rect">
            <a:avLst/>
          </a:prstGeom>
          <a:solidFill>
            <a:schemeClr val="accent1"/>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0" name="Google Shape;130;p22"/>
          <p:cNvSpPr txBox="1"/>
          <p:nvPr>
            <p:ph idx="6" type="body"/>
          </p:nvPr>
        </p:nvSpPr>
        <p:spPr>
          <a:xfrm>
            <a:off x="1271016" y="6215888"/>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1" name="Google Shape;131;p22"/>
          <p:cNvSpPr/>
          <p:nvPr>
            <p:ph idx="7" type="pic"/>
          </p:nvPr>
        </p:nvSpPr>
        <p:spPr>
          <a:xfrm>
            <a:off x="3828288" y="1545336"/>
            <a:ext cx="2029968" cy="1828800"/>
          </a:xfrm>
          <a:prstGeom prst="rect">
            <a:avLst/>
          </a:prstGeom>
          <a:solidFill>
            <a:srgbClr val="E3E5BC"/>
          </a:solidFill>
          <a:ln>
            <a:noFill/>
          </a:ln>
        </p:spPr>
      </p:sp>
      <p:sp>
        <p:nvSpPr>
          <p:cNvPr id="132" name="Google Shape;132;p22"/>
          <p:cNvSpPr txBox="1"/>
          <p:nvPr>
            <p:ph idx="8" type="body"/>
          </p:nvPr>
        </p:nvSpPr>
        <p:spPr>
          <a:xfrm>
            <a:off x="3828288" y="3191256"/>
            <a:ext cx="2029968" cy="694944"/>
          </a:xfrm>
          <a:prstGeom prst="rect">
            <a:avLst/>
          </a:prstGeom>
          <a:solidFill>
            <a:schemeClr val="accent1"/>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3" name="Google Shape;133;p22"/>
          <p:cNvSpPr txBox="1"/>
          <p:nvPr>
            <p:ph idx="9" type="body"/>
          </p:nvPr>
        </p:nvSpPr>
        <p:spPr>
          <a:xfrm>
            <a:off x="3828288" y="3616960"/>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22"/>
          <p:cNvSpPr/>
          <p:nvPr>
            <p:ph idx="13" type="pic"/>
          </p:nvPr>
        </p:nvSpPr>
        <p:spPr>
          <a:xfrm>
            <a:off x="3828288" y="4144264"/>
            <a:ext cx="2029968" cy="1828800"/>
          </a:xfrm>
          <a:prstGeom prst="rect">
            <a:avLst/>
          </a:prstGeom>
          <a:solidFill>
            <a:srgbClr val="E3E5BC"/>
          </a:solidFill>
          <a:ln>
            <a:noFill/>
          </a:ln>
        </p:spPr>
      </p:sp>
      <p:sp>
        <p:nvSpPr>
          <p:cNvPr id="135" name="Google Shape;135;p22"/>
          <p:cNvSpPr txBox="1"/>
          <p:nvPr>
            <p:ph idx="14" type="body"/>
          </p:nvPr>
        </p:nvSpPr>
        <p:spPr>
          <a:xfrm>
            <a:off x="3828288" y="5790184"/>
            <a:ext cx="2029968" cy="694944"/>
          </a:xfrm>
          <a:prstGeom prst="rect">
            <a:avLst/>
          </a:prstGeom>
          <a:solidFill>
            <a:schemeClr val="accent4"/>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6" name="Google Shape;136;p22"/>
          <p:cNvSpPr txBox="1"/>
          <p:nvPr>
            <p:ph idx="15" type="body"/>
          </p:nvPr>
        </p:nvSpPr>
        <p:spPr>
          <a:xfrm>
            <a:off x="3828288" y="6215888"/>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7" name="Google Shape;137;p22"/>
          <p:cNvSpPr/>
          <p:nvPr>
            <p:ph idx="16" type="pic"/>
          </p:nvPr>
        </p:nvSpPr>
        <p:spPr>
          <a:xfrm>
            <a:off x="6385560" y="1545336"/>
            <a:ext cx="2029968" cy="1828800"/>
          </a:xfrm>
          <a:prstGeom prst="rect">
            <a:avLst/>
          </a:prstGeom>
          <a:solidFill>
            <a:srgbClr val="E3E5BC"/>
          </a:solidFill>
          <a:ln>
            <a:noFill/>
          </a:ln>
        </p:spPr>
      </p:sp>
      <p:sp>
        <p:nvSpPr>
          <p:cNvPr id="138" name="Google Shape;138;p22"/>
          <p:cNvSpPr txBox="1"/>
          <p:nvPr>
            <p:ph idx="17" type="body"/>
          </p:nvPr>
        </p:nvSpPr>
        <p:spPr>
          <a:xfrm>
            <a:off x="6385560" y="3191256"/>
            <a:ext cx="2029968" cy="694944"/>
          </a:xfrm>
          <a:prstGeom prst="rect">
            <a:avLst/>
          </a:prstGeom>
          <a:solidFill>
            <a:schemeClr val="accent4"/>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9" name="Google Shape;139;p22"/>
          <p:cNvSpPr txBox="1"/>
          <p:nvPr>
            <p:ph idx="18" type="body"/>
          </p:nvPr>
        </p:nvSpPr>
        <p:spPr>
          <a:xfrm>
            <a:off x="6385560" y="3616960"/>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0" name="Google Shape;140;p22"/>
          <p:cNvSpPr/>
          <p:nvPr>
            <p:ph idx="19" type="pic"/>
          </p:nvPr>
        </p:nvSpPr>
        <p:spPr>
          <a:xfrm>
            <a:off x="6385560" y="4144264"/>
            <a:ext cx="2029968" cy="1828800"/>
          </a:xfrm>
          <a:prstGeom prst="rect">
            <a:avLst/>
          </a:prstGeom>
          <a:solidFill>
            <a:srgbClr val="E3E5BC"/>
          </a:solidFill>
          <a:ln>
            <a:noFill/>
          </a:ln>
        </p:spPr>
      </p:sp>
      <p:sp>
        <p:nvSpPr>
          <p:cNvPr id="141" name="Google Shape;141;p22"/>
          <p:cNvSpPr txBox="1"/>
          <p:nvPr>
            <p:ph idx="20" type="body"/>
          </p:nvPr>
        </p:nvSpPr>
        <p:spPr>
          <a:xfrm>
            <a:off x="6385560" y="5790184"/>
            <a:ext cx="2029968" cy="694944"/>
          </a:xfrm>
          <a:prstGeom prst="rect">
            <a:avLst/>
          </a:prstGeom>
          <a:solidFill>
            <a:schemeClr val="accent1"/>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2" name="Google Shape;142;p22"/>
          <p:cNvSpPr txBox="1"/>
          <p:nvPr>
            <p:ph idx="21" type="body"/>
          </p:nvPr>
        </p:nvSpPr>
        <p:spPr>
          <a:xfrm>
            <a:off x="6385560" y="6215888"/>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3" name="Google Shape;143;p22"/>
          <p:cNvSpPr/>
          <p:nvPr>
            <p:ph idx="22" type="pic"/>
          </p:nvPr>
        </p:nvSpPr>
        <p:spPr>
          <a:xfrm>
            <a:off x="8942832" y="1545336"/>
            <a:ext cx="2029968" cy="1828800"/>
          </a:xfrm>
          <a:prstGeom prst="rect">
            <a:avLst/>
          </a:prstGeom>
          <a:solidFill>
            <a:srgbClr val="E3E5BC"/>
          </a:solidFill>
          <a:ln>
            <a:noFill/>
          </a:ln>
        </p:spPr>
      </p:sp>
      <p:sp>
        <p:nvSpPr>
          <p:cNvPr id="144" name="Google Shape;144;p22"/>
          <p:cNvSpPr txBox="1"/>
          <p:nvPr>
            <p:ph idx="23" type="body"/>
          </p:nvPr>
        </p:nvSpPr>
        <p:spPr>
          <a:xfrm>
            <a:off x="8942832" y="3191256"/>
            <a:ext cx="2029968" cy="694944"/>
          </a:xfrm>
          <a:prstGeom prst="rect">
            <a:avLst/>
          </a:prstGeom>
          <a:solidFill>
            <a:schemeClr val="accent1"/>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5" name="Google Shape;145;p22"/>
          <p:cNvSpPr txBox="1"/>
          <p:nvPr>
            <p:ph idx="24" type="body"/>
          </p:nvPr>
        </p:nvSpPr>
        <p:spPr>
          <a:xfrm>
            <a:off x="8942832" y="3616960"/>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6" name="Google Shape;146;p22"/>
          <p:cNvSpPr/>
          <p:nvPr>
            <p:ph idx="25" type="pic"/>
          </p:nvPr>
        </p:nvSpPr>
        <p:spPr>
          <a:xfrm>
            <a:off x="8942832" y="4144264"/>
            <a:ext cx="2029968" cy="1828800"/>
          </a:xfrm>
          <a:prstGeom prst="rect">
            <a:avLst/>
          </a:prstGeom>
          <a:solidFill>
            <a:srgbClr val="E3E5BC"/>
          </a:solidFill>
          <a:ln>
            <a:noFill/>
          </a:ln>
        </p:spPr>
      </p:sp>
      <p:sp>
        <p:nvSpPr>
          <p:cNvPr id="147" name="Google Shape;147;p22"/>
          <p:cNvSpPr txBox="1"/>
          <p:nvPr>
            <p:ph idx="26" type="body"/>
          </p:nvPr>
        </p:nvSpPr>
        <p:spPr>
          <a:xfrm>
            <a:off x="8942832" y="5790184"/>
            <a:ext cx="2029968" cy="694944"/>
          </a:xfrm>
          <a:prstGeom prst="rect">
            <a:avLst/>
          </a:prstGeom>
          <a:solidFill>
            <a:schemeClr val="accent4"/>
          </a:solidFill>
          <a:ln>
            <a:noFill/>
          </a:ln>
        </p:spPr>
        <p:txBody>
          <a:bodyPr anchorCtr="0" anchor="t" bIns="45700" lIns="0" spcFirstLastPara="1" rIns="0" wrap="square" tIns="155425">
            <a:noAutofit/>
          </a:bodyPr>
          <a:lstStyle>
            <a:lvl1pPr indent="-228600" lvl="0" marL="457200" algn="ctr">
              <a:lnSpc>
                <a:spcPct val="100000"/>
              </a:lnSpc>
              <a:spcBef>
                <a:spcPts val="0"/>
              </a:spcBef>
              <a:spcAft>
                <a:spcPts val="0"/>
              </a:spcAft>
              <a:buClr>
                <a:schemeClr val="accent6"/>
              </a:buClr>
              <a:buSzPts val="1400"/>
              <a:buNone/>
              <a:defRPr b="1" sz="1400" cap="none">
                <a:solidFill>
                  <a:schemeClr val="accent6"/>
                </a:solidFill>
                <a:latin typeface="Arial"/>
                <a:ea typeface="Arial"/>
                <a:cs typeface="Arial"/>
                <a:sym typeface="Arial"/>
              </a:defRPr>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8" name="Google Shape;148;p22"/>
          <p:cNvSpPr txBox="1"/>
          <p:nvPr>
            <p:ph idx="27" type="body"/>
          </p:nvPr>
        </p:nvSpPr>
        <p:spPr>
          <a:xfrm>
            <a:off x="8942832" y="6215888"/>
            <a:ext cx="2029968" cy="18288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360"/>
              </a:spcBef>
              <a:spcAft>
                <a:spcPts val="0"/>
              </a:spcAft>
              <a:buClr>
                <a:schemeClr val="accent6"/>
              </a:buClr>
              <a:buSzPts val="1200"/>
              <a:buNone/>
              <a:defRPr sz="12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 Column">
  <p:cSld name="5 Column">
    <p:spTree>
      <p:nvGrpSpPr>
        <p:cNvPr id="149" name="Shape 149"/>
        <p:cNvGrpSpPr/>
        <p:nvPr/>
      </p:nvGrpSpPr>
      <p:grpSpPr>
        <a:xfrm>
          <a:off x="0" y="0"/>
          <a:ext cx="0" cy="0"/>
          <a:chOff x="0" y="0"/>
          <a:chExt cx="0" cy="0"/>
        </a:xfrm>
      </p:grpSpPr>
      <p:sp>
        <p:nvSpPr>
          <p:cNvPr id="150" name="Google Shape;150;p23"/>
          <p:cNvSpPr/>
          <p:nvPr/>
        </p:nvSpPr>
        <p:spPr>
          <a:xfrm>
            <a:off x="685338" y="3796480"/>
            <a:ext cx="2011680" cy="151790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1" name="Google Shape;151;p23"/>
          <p:cNvSpPr/>
          <p:nvPr/>
        </p:nvSpPr>
        <p:spPr>
          <a:xfrm>
            <a:off x="2900911" y="3796480"/>
            <a:ext cx="2011680" cy="1517904"/>
          </a:xfrm>
          <a:prstGeom prst="rect">
            <a:avLst/>
          </a:prstGeom>
          <a:solidFill>
            <a:srgbClr val="DCE6F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2" name="Google Shape;152;p23"/>
          <p:cNvSpPr/>
          <p:nvPr/>
        </p:nvSpPr>
        <p:spPr>
          <a:xfrm>
            <a:off x="5116484" y="3796480"/>
            <a:ext cx="2011680" cy="151790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3" name="Google Shape;153;p23"/>
          <p:cNvSpPr/>
          <p:nvPr/>
        </p:nvSpPr>
        <p:spPr>
          <a:xfrm>
            <a:off x="9547629" y="3796480"/>
            <a:ext cx="2011680" cy="1517904"/>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4" name="Google Shape;154;p23"/>
          <p:cNvSpPr/>
          <p:nvPr/>
        </p:nvSpPr>
        <p:spPr>
          <a:xfrm>
            <a:off x="7332057" y="3796480"/>
            <a:ext cx="2011680" cy="1517904"/>
          </a:xfrm>
          <a:prstGeom prst="rect">
            <a:avLst/>
          </a:prstGeom>
          <a:solidFill>
            <a:srgbClr val="DCE6F5"/>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155" name="Google Shape;155;p23"/>
          <p:cNvSpPr txBox="1"/>
          <p:nvPr>
            <p:ph type="title"/>
          </p:nvPr>
        </p:nvSpPr>
        <p:spPr>
          <a:xfrm>
            <a:off x="758952" y="841248"/>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23"/>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7" name="Google Shape;157;p23"/>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58" name="Google Shape;158;p23"/>
          <p:cNvSpPr txBox="1"/>
          <p:nvPr>
            <p:ph idx="1" type="body"/>
          </p:nvPr>
        </p:nvSpPr>
        <p:spPr>
          <a:xfrm>
            <a:off x="685338" y="2491684"/>
            <a:ext cx="2011680" cy="2825173"/>
          </a:xfrm>
          <a:prstGeom prst="rect">
            <a:avLst/>
          </a:prstGeom>
          <a:noFill/>
          <a:ln cap="flat" cmpd="sng" w="12700">
            <a:solidFill>
              <a:schemeClr val="accent1"/>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59" name="Google Shape;159;p23"/>
          <p:cNvSpPr/>
          <p:nvPr>
            <p:ph idx="2" type="pic"/>
          </p:nvPr>
        </p:nvSpPr>
        <p:spPr>
          <a:xfrm>
            <a:off x="1339134" y="2111058"/>
            <a:ext cx="704088" cy="704088"/>
          </a:xfrm>
          <a:prstGeom prst="ellipse">
            <a:avLst/>
          </a:prstGeom>
          <a:solidFill>
            <a:schemeClr val="accent1"/>
          </a:solidFill>
          <a:ln>
            <a:noFill/>
          </a:ln>
        </p:spPr>
      </p:sp>
      <p:sp>
        <p:nvSpPr>
          <p:cNvPr id="160" name="Google Shape;160;p23"/>
          <p:cNvSpPr txBox="1"/>
          <p:nvPr>
            <p:ph idx="3" type="body"/>
          </p:nvPr>
        </p:nvSpPr>
        <p:spPr>
          <a:xfrm>
            <a:off x="731058"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1" name="Google Shape;161;p23"/>
          <p:cNvSpPr txBox="1"/>
          <p:nvPr>
            <p:ph idx="4" type="body"/>
          </p:nvPr>
        </p:nvSpPr>
        <p:spPr>
          <a:xfrm>
            <a:off x="2900910" y="2491684"/>
            <a:ext cx="2011680" cy="2825173"/>
          </a:xfrm>
          <a:prstGeom prst="rect">
            <a:avLst/>
          </a:prstGeom>
          <a:noFill/>
          <a:ln cap="flat" cmpd="sng" w="12700">
            <a:solidFill>
              <a:schemeClr val="accent3"/>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2" name="Google Shape;162;p23"/>
          <p:cNvSpPr/>
          <p:nvPr>
            <p:ph idx="5" type="pic"/>
          </p:nvPr>
        </p:nvSpPr>
        <p:spPr>
          <a:xfrm>
            <a:off x="3554707" y="2111058"/>
            <a:ext cx="704088" cy="704088"/>
          </a:xfrm>
          <a:prstGeom prst="ellipse">
            <a:avLst/>
          </a:prstGeom>
          <a:solidFill>
            <a:schemeClr val="accent3"/>
          </a:solidFill>
          <a:ln>
            <a:noFill/>
          </a:ln>
        </p:spPr>
      </p:sp>
      <p:sp>
        <p:nvSpPr>
          <p:cNvPr id="163" name="Google Shape;163;p23"/>
          <p:cNvSpPr txBox="1"/>
          <p:nvPr>
            <p:ph idx="6" type="body"/>
          </p:nvPr>
        </p:nvSpPr>
        <p:spPr>
          <a:xfrm>
            <a:off x="2946630"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4" name="Google Shape;164;p23"/>
          <p:cNvSpPr txBox="1"/>
          <p:nvPr>
            <p:ph idx="7" type="body"/>
          </p:nvPr>
        </p:nvSpPr>
        <p:spPr>
          <a:xfrm>
            <a:off x="5116484" y="2491684"/>
            <a:ext cx="2011680" cy="2825173"/>
          </a:xfrm>
          <a:prstGeom prst="rect">
            <a:avLst/>
          </a:prstGeom>
          <a:noFill/>
          <a:ln cap="flat" cmpd="sng" w="12700">
            <a:solidFill>
              <a:schemeClr val="accent1"/>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5" name="Google Shape;165;p23"/>
          <p:cNvSpPr/>
          <p:nvPr>
            <p:ph idx="8" type="pic"/>
          </p:nvPr>
        </p:nvSpPr>
        <p:spPr>
          <a:xfrm>
            <a:off x="5770280" y="2111058"/>
            <a:ext cx="704088" cy="704088"/>
          </a:xfrm>
          <a:prstGeom prst="ellipse">
            <a:avLst/>
          </a:prstGeom>
          <a:solidFill>
            <a:schemeClr val="accent1"/>
          </a:solidFill>
          <a:ln>
            <a:noFill/>
          </a:ln>
        </p:spPr>
      </p:sp>
      <p:sp>
        <p:nvSpPr>
          <p:cNvPr id="166" name="Google Shape;166;p23"/>
          <p:cNvSpPr txBox="1"/>
          <p:nvPr>
            <p:ph idx="9" type="body"/>
          </p:nvPr>
        </p:nvSpPr>
        <p:spPr>
          <a:xfrm>
            <a:off x="5162204"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7" name="Google Shape;167;p23"/>
          <p:cNvSpPr txBox="1"/>
          <p:nvPr>
            <p:ph idx="13" type="body"/>
          </p:nvPr>
        </p:nvSpPr>
        <p:spPr>
          <a:xfrm>
            <a:off x="7332057" y="2491684"/>
            <a:ext cx="2011680" cy="2825173"/>
          </a:xfrm>
          <a:prstGeom prst="rect">
            <a:avLst/>
          </a:prstGeom>
          <a:noFill/>
          <a:ln cap="flat" cmpd="sng" w="12700">
            <a:solidFill>
              <a:schemeClr val="accent3"/>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68" name="Google Shape;168;p23"/>
          <p:cNvSpPr/>
          <p:nvPr>
            <p:ph idx="14" type="pic"/>
          </p:nvPr>
        </p:nvSpPr>
        <p:spPr>
          <a:xfrm>
            <a:off x="7985853" y="2111058"/>
            <a:ext cx="704088" cy="704088"/>
          </a:xfrm>
          <a:prstGeom prst="ellipse">
            <a:avLst/>
          </a:prstGeom>
          <a:solidFill>
            <a:schemeClr val="accent3"/>
          </a:solidFill>
          <a:ln>
            <a:noFill/>
          </a:ln>
        </p:spPr>
      </p:sp>
      <p:sp>
        <p:nvSpPr>
          <p:cNvPr id="169" name="Google Shape;169;p23"/>
          <p:cNvSpPr txBox="1"/>
          <p:nvPr>
            <p:ph idx="15" type="body"/>
          </p:nvPr>
        </p:nvSpPr>
        <p:spPr>
          <a:xfrm>
            <a:off x="7377777"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0" name="Google Shape;170;p23"/>
          <p:cNvSpPr txBox="1"/>
          <p:nvPr>
            <p:ph idx="16" type="body"/>
          </p:nvPr>
        </p:nvSpPr>
        <p:spPr>
          <a:xfrm>
            <a:off x="9547629" y="2491684"/>
            <a:ext cx="2011680" cy="2825173"/>
          </a:xfrm>
          <a:prstGeom prst="rect">
            <a:avLst/>
          </a:prstGeom>
          <a:noFill/>
          <a:ln cap="flat" cmpd="sng" w="12700">
            <a:solidFill>
              <a:schemeClr val="accent1"/>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1" name="Google Shape;171;p23"/>
          <p:cNvSpPr/>
          <p:nvPr>
            <p:ph idx="17" type="pic"/>
          </p:nvPr>
        </p:nvSpPr>
        <p:spPr>
          <a:xfrm>
            <a:off x="10201425" y="2111058"/>
            <a:ext cx="704088" cy="704088"/>
          </a:xfrm>
          <a:prstGeom prst="ellipse">
            <a:avLst/>
          </a:prstGeom>
          <a:solidFill>
            <a:schemeClr val="accent1"/>
          </a:solidFill>
          <a:ln>
            <a:noFill/>
          </a:ln>
        </p:spPr>
      </p:sp>
      <p:sp>
        <p:nvSpPr>
          <p:cNvPr id="172" name="Google Shape;172;p23"/>
          <p:cNvSpPr txBox="1"/>
          <p:nvPr>
            <p:ph idx="18" type="body"/>
          </p:nvPr>
        </p:nvSpPr>
        <p:spPr>
          <a:xfrm>
            <a:off x="9593349" y="3888404"/>
            <a:ext cx="1920240" cy="1371600"/>
          </a:xfrm>
          <a:prstGeom prst="rect">
            <a:avLst/>
          </a:prstGeom>
          <a:noFill/>
          <a:ln>
            <a:noFill/>
          </a:ln>
        </p:spPr>
        <p:txBody>
          <a:bodyPr anchorCtr="0" anchor="ctr" bIns="45700" lIns="91425" spcFirstLastPara="1" rIns="91425"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Column">
  <p:cSld name="3 Column">
    <p:spTree>
      <p:nvGrpSpPr>
        <p:cNvPr id="173" name="Shape 173"/>
        <p:cNvGrpSpPr/>
        <p:nvPr/>
      </p:nvGrpSpPr>
      <p:grpSpPr>
        <a:xfrm>
          <a:off x="0" y="0"/>
          <a:ext cx="0" cy="0"/>
          <a:chOff x="0" y="0"/>
          <a:chExt cx="0" cy="0"/>
        </a:xfrm>
      </p:grpSpPr>
      <p:sp>
        <p:nvSpPr>
          <p:cNvPr id="174" name="Google Shape;174;p24"/>
          <p:cNvSpPr txBox="1"/>
          <p:nvPr>
            <p:ph type="title"/>
          </p:nvPr>
        </p:nvSpPr>
        <p:spPr>
          <a:xfrm>
            <a:off x="758952" y="1234440"/>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5" name="Google Shape;175;p24"/>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6" name="Google Shape;176;p24"/>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77" name="Google Shape;177;p24"/>
          <p:cNvSpPr txBox="1"/>
          <p:nvPr>
            <p:ph idx="1" type="body"/>
          </p:nvPr>
        </p:nvSpPr>
        <p:spPr>
          <a:xfrm>
            <a:off x="713232" y="2743200"/>
            <a:ext cx="3328416" cy="3557016"/>
          </a:xfrm>
          <a:prstGeom prst="rect">
            <a:avLst/>
          </a:prstGeom>
          <a:noFill/>
          <a:ln cap="flat" cmpd="sng" w="12700">
            <a:solidFill>
              <a:schemeClr val="accent3"/>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78" name="Google Shape;178;p24"/>
          <p:cNvSpPr/>
          <p:nvPr>
            <p:ph idx="2" type="pic"/>
          </p:nvPr>
        </p:nvSpPr>
        <p:spPr>
          <a:xfrm>
            <a:off x="1911096" y="2258568"/>
            <a:ext cx="932688" cy="932688"/>
          </a:xfrm>
          <a:prstGeom prst="ellipse">
            <a:avLst/>
          </a:prstGeom>
          <a:solidFill>
            <a:schemeClr val="accent3"/>
          </a:solidFill>
          <a:ln>
            <a:noFill/>
          </a:ln>
        </p:spPr>
      </p:sp>
      <p:sp>
        <p:nvSpPr>
          <p:cNvPr id="179" name="Google Shape;179;p24"/>
          <p:cNvSpPr txBox="1"/>
          <p:nvPr>
            <p:ph idx="3" type="body"/>
          </p:nvPr>
        </p:nvSpPr>
        <p:spPr>
          <a:xfrm>
            <a:off x="992124" y="3950208"/>
            <a:ext cx="2770632" cy="2206752"/>
          </a:xfrm>
          <a:prstGeom prst="rect">
            <a:avLst/>
          </a:prstGeom>
          <a:noFill/>
          <a:ln>
            <a:noFill/>
          </a:ln>
        </p:spPr>
        <p:txBody>
          <a:bodyPr anchorCtr="0" anchor="t" bIns="45700" lIns="91425" spcFirstLastPara="1" rIns="91425" wrap="square" tIns="45700">
            <a:noAutofit/>
          </a:bodyPr>
          <a:lstStyle>
            <a:lvl1pPr indent="-323850" lvl="0" marL="457200" algn="l">
              <a:lnSpc>
                <a:spcPct val="100000"/>
              </a:lnSpc>
              <a:spcBef>
                <a:spcPts val="360"/>
              </a:spcBef>
              <a:spcAft>
                <a:spcPts val="0"/>
              </a:spcAft>
              <a:buClr>
                <a:schemeClr val="accent6"/>
              </a:buClr>
              <a:buSzPts val="1500"/>
              <a:buFont typeface="Arial"/>
              <a:buChar char="•"/>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0" name="Google Shape;180;p24"/>
          <p:cNvSpPr txBox="1"/>
          <p:nvPr>
            <p:ph idx="4" type="body"/>
          </p:nvPr>
        </p:nvSpPr>
        <p:spPr>
          <a:xfrm>
            <a:off x="4443984" y="2743200"/>
            <a:ext cx="3328416" cy="3557016"/>
          </a:xfrm>
          <a:prstGeom prst="rect">
            <a:avLst/>
          </a:prstGeom>
          <a:noFill/>
          <a:ln cap="flat" cmpd="sng" w="12700">
            <a:solidFill>
              <a:schemeClr val="accent1"/>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81" name="Google Shape;181;p24"/>
          <p:cNvSpPr/>
          <p:nvPr>
            <p:ph idx="5" type="pic"/>
          </p:nvPr>
        </p:nvSpPr>
        <p:spPr>
          <a:xfrm>
            <a:off x="5641848" y="2258568"/>
            <a:ext cx="932688" cy="932688"/>
          </a:xfrm>
          <a:prstGeom prst="ellipse">
            <a:avLst/>
          </a:prstGeom>
          <a:solidFill>
            <a:schemeClr val="accent1"/>
          </a:solidFill>
          <a:ln>
            <a:noFill/>
          </a:ln>
        </p:spPr>
      </p:sp>
      <p:sp>
        <p:nvSpPr>
          <p:cNvPr id="182" name="Google Shape;182;p24"/>
          <p:cNvSpPr txBox="1"/>
          <p:nvPr>
            <p:ph idx="6" type="body"/>
          </p:nvPr>
        </p:nvSpPr>
        <p:spPr>
          <a:xfrm>
            <a:off x="4722876" y="3950208"/>
            <a:ext cx="2770632" cy="2206752"/>
          </a:xfrm>
          <a:prstGeom prst="rect">
            <a:avLst/>
          </a:prstGeom>
          <a:noFill/>
          <a:ln>
            <a:noFill/>
          </a:ln>
        </p:spPr>
        <p:txBody>
          <a:bodyPr anchorCtr="0" anchor="t" bIns="45700" lIns="91425" spcFirstLastPara="1" rIns="91425" wrap="square" tIns="45700">
            <a:noAutofit/>
          </a:bodyPr>
          <a:lstStyle>
            <a:lvl1pPr indent="-323850" lvl="0" marL="457200" algn="l">
              <a:lnSpc>
                <a:spcPct val="100000"/>
              </a:lnSpc>
              <a:spcBef>
                <a:spcPts val="360"/>
              </a:spcBef>
              <a:spcAft>
                <a:spcPts val="0"/>
              </a:spcAft>
              <a:buClr>
                <a:schemeClr val="accent6"/>
              </a:buClr>
              <a:buSzPts val="1500"/>
              <a:buFont typeface="Arial"/>
              <a:buChar char="•"/>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3" name="Google Shape;183;p24"/>
          <p:cNvSpPr txBox="1"/>
          <p:nvPr>
            <p:ph idx="7" type="body"/>
          </p:nvPr>
        </p:nvSpPr>
        <p:spPr>
          <a:xfrm>
            <a:off x="8092440" y="2743200"/>
            <a:ext cx="3328416" cy="3557016"/>
          </a:xfrm>
          <a:prstGeom prst="rect">
            <a:avLst/>
          </a:prstGeom>
          <a:noFill/>
          <a:ln cap="flat" cmpd="sng" w="12700">
            <a:solidFill>
              <a:schemeClr val="accent4"/>
            </a:solidFill>
            <a:prstDash val="solid"/>
            <a:round/>
            <a:headEnd len="sm" w="sm" type="none"/>
            <a:tailEnd len="sm" w="sm" type="none"/>
          </a:ln>
        </p:spPr>
        <p:txBody>
          <a:bodyPr anchorCtr="0" anchor="t" bIns="45700" lIns="91425" spcFirstLastPara="1" rIns="91425" wrap="square" tIns="68580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84" name="Google Shape;184;p24"/>
          <p:cNvSpPr/>
          <p:nvPr>
            <p:ph idx="8" type="pic"/>
          </p:nvPr>
        </p:nvSpPr>
        <p:spPr>
          <a:xfrm>
            <a:off x="9290304" y="2258568"/>
            <a:ext cx="932688" cy="932688"/>
          </a:xfrm>
          <a:prstGeom prst="ellipse">
            <a:avLst/>
          </a:prstGeom>
          <a:solidFill>
            <a:schemeClr val="accent4"/>
          </a:solidFill>
          <a:ln>
            <a:noFill/>
          </a:ln>
        </p:spPr>
      </p:sp>
      <p:sp>
        <p:nvSpPr>
          <p:cNvPr id="185" name="Google Shape;185;p24"/>
          <p:cNvSpPr txBox="1"/>
          <p:nvPr>
            <p:ph idx="9" type="body"/>
          </p:nvPr>
        </p:nvSpPr>
        <p:spPr>
          <a:xfrm>
            <a:off x="8371332" y="3950208"/>
            <a:ext cx="2770632" cy="2206752"/>
          </a:xfrm>
          <a:prstGeom prst="rect">
            <a:avLst/>
          </a:prstGeom>
          <a:noFill/>
          <a:ln>
            <a:noFill/>
          </a:ln>
        </p:spPr>
        <p:txBody>
          <a:bodyPr anchorCtr="0" anchor="t" bIns="45700" lIns="91425" spcFirstLastPara="1" rIns="91425" wrap="square" tIns="45700">
            <a:noAutofit/>
          </a:bodyPr>
          <a:lstStyle>
            <a:lvl1pPr indent="-323850" lvl="0" marL="457200" algn="l">
              <a:lnSpc>
                <a:spcPct val="100000"/>
              </a:lnSpc>
              <a:spcBef>
                <a:spcPts val="360"/>
              </a:spcBef>
              <a:spcAft>
                <a:spcPts val="0"/>
              </a:spcAft>
              <a:buClr>
                <a:schemeClr val="accent6"/>
              </a:buClr>
              <a:buSzPts val="1500"/>
              <a:buFont typeface="Arial"/>
              <a:buChar char="•"/>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mmary">
  <p:cSld name="Summary">
    <p:spTree>
      <p:nvGrpSpPr>
        <p:cNvPr id="186" name="Shape 186"/>
        <p:cNvGrpSpPr/>
        <p:nvPr/>
      </p:nvGrpSpPr>
      <p:grpSpPr>
        <a:xfrm>
          <a:off x="0" y="0"/>
          <a:ext cx="0" cy="0"/>
          <a:chOff x="0" y="0"/>
          <a:chExt cx="0" cy="0"/>
        </a:xfrm>
      </p:grpSpPr>
      <p:sp>
        <p:nvSpPr>
          <p:cNvPr descr="preencoded.png" id="187" name="Google Shape;187;p25"/>
          <p:cNvSpPr/>
          <p:nvPr/>
        </p:nvSpPr>
        <p:spPr>
          <a:xfrm>
            <a:off x="8758238" y="-14287"/>
            <a:ext cx="3433763" cy="3452812"/>
          </a:xfrm>
          <a:custGeom>
            <a:rect b="b" l="l" r="r" t="t"/>
            <a:pathLst>
              <a:path extrusionOk="0" h="3452812" w="3433763">
                <a:moveTo>
                  <a:pt x="3433763" y="0"/>
                </a:moveTo>
                <a:lnTo>
                  <a:pt x="3433763" y="3452813"/>
                </a:lnTo>
                <a:lnTo>
                  <a:pt x="0" y="3452813"/>
                </a:lnTo>
                <a:cubicBezTo>
                  <a:pt x="0" y="1545912"/>
                  <a:pt x="1537383" y="0"/>
                  <a:pt x="3433763"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188" name="Google Shape;188;p25"/>
          <p:cNvSpPr/>
          <p:nvPr/>
        </p:nvSpPr>
        <p:spPr>
          <a:xfrm>
            <a:off x="8758238" y="3438525"/>
            <a:ext cx="3433763" cy="3433762"/>
          </a:xfrm>
          <a:custGeom>
            <a:rect b="b" l="l" r="r" t="t"/>
            <a:pathLst>
              <a:path extrusionOk="0" h="3433762" w="3433763">
                <a:moveTo>
                  <a:pt x="0" y="0"/>
                </a:moveTo>
                <a:lnTo>
                  <a:pt x="3433763" y="0"/>
                </a:lnTo>
                <a:lnTo>
                  <a:pt x="3433763" y="3433763"/>
                </a:lnTo>
                <a:cubicBezTo>
                  <a:pt x="1537383" y="3433763"/>
                  <a:pt x="0" y="1896380"/>
                  <a:pt x="0" y="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189" name="Google Shape;189;p25"/>
          <p:cNvSpPr/>
          <p:nvPr/>
        </p:nvSpPr>
        <p:spPr>
          <a:xfrm flipH="1" rot="10800000">
            <a:off x="9991725" y="1247775"/>
            <a:ext cx="2200275" cy="2181225"/>
          </a:xfrm>
          <a:custGeom>
            <a:rect b="b" l="l" r="r" t="t"/>
            <a:pathLst>
              <a:path extrusionOk="0" h="2181225" w="2200275">
                <a:moveTo>
                  <a:pt x="0" y="0"/>
                </a:moveTo>
                <a:cubicBezTo>
                  <a:pt x="0" y="1204689"/>
                  <a:pt x="985061" y="2181225"/>
                  <a:pt x="2200275" y="2181225"/>
                </a:cubicBezTo>
                <a:lnTo>
                  <a:pt x="2200275" y="0"/>
                </a:lnTo>
                <a:lnTo>
                  <a:pt x="0"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190" name="Google Shape;190;p25"/>
          <p:cNvSpPr/>
          <p:nvPr/>
        </p:nvSpPr>
        <p:spPr>
          <a:xfrm flipH="1" rot="10800000">
            <a:off x="-20086" y="4580051"/>
            <a:ext cx="2277948" cy="2277948"/>
          </a:xfrm>
          <a:custGeom>
            <a:rect b="b" l="l" r="r" t="t"/>
            <a:pathLst>
              <a:path extrusionOk="0" h="2277948" w="2277948">
                <a:moveTo>
                  <a:pt x="0" y="2277948"/>
                </a:moveTo>
                <a:cubicBezTo>
                  <a:pt x="1258034" y="2277948"/>
                  <a:pt x="2277948" y="1258034"/>
                  <a:pt x="2277948" y="0"/>
                </a:cubicBezTo>
                <a:lnTo>
                  <a:pt x="0" y="0"/>
                </a:lnTo>
                <a:lnTo>
                  <a:pt x="0" y="2277948"/>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191" name="Google Shape;191;p25"/>
          <p:cNvPicPr preferRelativeResize="0"/>
          <p:nvPr/>
        </p:nvPicPr>
        <p:blipFill rotWithShape="1">
          <a:blip r:embed="rId2">
            <a:alphaModFix/>
          </a:blip>
          <a:srcRect b="0" l="0" r="0" t="0"/>
          <a:stretch/>
        </p:blipFill>
        <p:spPr>
          <a:xfrm>
            <a:off x="9991886" y="3441269"/>
            <a:ext cx="2200114" cy="2200114"/>
          </a:xfrm>
          <a:prstGeom prst="rect">
            <a:avLst/>
          </a:prstGeom>
          <a:noFill/>
          <a:ln>
            <a:noFill/>
          </a:ln>
        </p:spPr>
      </p:pic>
      <p:sp>
        <p:nvSpPr>
          <p:cNvPr descr="preencoded.png" id="192" name="Google Shape;192;p25"/>
          <p:cNvSpPr/>
          <p:nvPr/>
        </p:nvSpPr>
        <p:spPr>
          <a:xfrm>
            <a:off x="1707959" y="5667616"/>
            <a:ext cx="775021" cy="775021"/>
          </a:xfrm>
          <a:custGeom>
            <a:rect b="b" l="l" r="r" t="t"/>
            <a:pathLst>
              <a:path extrusionOk="0" h="775021" w="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93" name="Google Shape;193;p25"/>
          <p:cNvSpPr txBox="1"/>
          <p:nvPr>
            <p:ph type="title"/>
          </p:nvPr>
        </p:nvSpPr>
        <p:spPr>
          <a:xfrm>
            <a:off x="1508760" y="1883664"/>
            <a:ext cx="6766560"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4" name="Google Shape;194;p25"/>
          <p:cNvSpPr txBox="1"/>
          <p:nvPr>
            <p:ph idx="1" type="body"/>
          </p:nvPr>
        </p:nvSpPr>
        <p:spPr>
          <a:xfrm>
            <a:off x="1508760" y="2837688"/>
            <a:ext cx="5879592" cy="270052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60"/>
              </a:spcBef>
              <a:spcAft>
                <a:spcPts val="0"/>
              </a:spcAft>
              <a:buClr>
                <a:schemeClr val="accent6"/>
              </a:buClr>
              <a:buSzPts val="1500"/>
              <a:buNone/>
              <a:defRPr sz="1500"/>
            </a:lvl1pPr>
            <a:lvl2pPr indent="-323850" lvl="1" marL="914400" algn="l">
              <a:lnSpc>
                <a:spcPct val="100000"/>
              </a:lnSpc>
              <a:spcBef>
                <a:spcPts val="360"/>
              </a:spcBef>
              <a:spcAft>
                <a:spcPts val="0"/>
              </a:spcAft>
              <a:buClr>
                <a:schemeClr val="accent6"/>
              </a:buClr>
              <a:buSzPts val="1500"/>
              <a:buChar char="•"/>
              <a:defRPr sz="1500"/>
            </a:lvl2pPr>
            <a:lvl3pPr indent="-323850" lvl="2" marL="1371600" algn="l">
              <a:lnSpc>
                <a:spcPct val="100000"/>
              </a:lnSpc>
              <a:spcBef>
                <a:spcPts val="360"/>
              </a:spcBef>
              <a:spcAft>
                <a:spcPts val="0"/>
              </a:spcAft>
              <a:buClr>
                <a:schemeClr val="accent6"/>
              </a:buClr>
              <a:buSzPts val="1500"/>
              <a:buChar char="•"/>
              <a:defRPr sz="1500"/>
            </a:lvl3pPr>
            <a:lvl4pPr indent="-323850" lvl="3" marL="1828800" algn="l">
              <a:lnSpc>
                <a:spcPct val="100000"/>
              </a:lnSpc>
              <a:spcBef>
                <a:spcPts val="360"/>
              </a:spcBef>
              <a:spcAft>
                <a:spcPts val="0"/>
              </a:spcAft>
              <a:buClr>
                <a:schemeClr val="accent6"/>
              </a:buClr>
              <a:buSzPts val="1500"/>
              <a:buChar char="•"/>
              <a:defRPr sz="1500"/>
            </a:lvl4pPr>
            <a:lvl5pPr indent="-323850" lvl="4" marL="2286000" algn="l">
              <a:lnSpc>
                <a:spcPct val="100000"/>
              </a:lnSpc>
              <a:spcBef>
                <a:spcPts val="360"/>
              </a:spcBef>
              <a:spcAft>
                <a:spcPts val="0"/>
              </a:spcAft>
              <a:buClr>
                <a:schemeClr val="accent6"/>
              </a:buClr>
              <a:buSzPts val="1500"/>
              <a:buChar char="•"/>
              <a:defRPr sz="15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95" name="Google Shape;195;p25"/>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196" name="Google Shape;196;p25"/>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losing">
  <p:cSld name="Closing">
    <p:bg>
      <p:bgPr>
        <a:solidFill>
          <a:schemeClr val="accent6"/>
        </a:solidFill>
      </p:bgPr>
    </p:bg>
    <p:spTree>
      <p:nvGrpSpPr>
        <p:cNvPr id="197" name="Shape 197"/>
        <p:cNvGrpSpPr/>
        <p:nvPr/>
      </p:nvGrpSpPr>
      <p:grpSpPr>
        <a:xfrm>
          <a:off x="0" y="0"/>
          <a:ext cx="0" cy="0"/>
          <a:chOff x="0" y="0"/>
          <a:chExt cx="0" cy="0"/>
        </a:xfrm>
      </p:grpSpPr>
      <p:sp>
        <p:nvSpPr>
          <p:cNvPr id="198" name="Google Shape;198;p26"/>
          <p:cNvSpPr/>
          <p:nvPr/>
        </p:nvSpPr>
        <p:spPr>
          <a:xfrm>
            <a:off x="0" y="0"/>
            <a:ext cx="8948738" cy="6858000"/>
          </a:xfrm>
          <a:custGeom>
            <a:rect b="b" l="l" r="r" t="t"/>
            <a:pathLst>
              <a:path extrusionOk="0" h="6858000" w="8948738">
                <a:moveTo>
                  <a:pt x="0" y="0"/>
                </a:moveTo>
                <a:lnTo>
                  <a:pt x="5932941" y="0"/>
                </a:lnTo>
                <a:lnTo>
                  <a:pt x="6047310" y="14613"/>
                </a:lnTo>
                <a:cubicBezTo>
                  <a:pt x="7690210" y="267026"/>
                  <a:pt x="8948738" y="1693971"/>
                  <a:pt x="8948738" y="3416480"/>
                </a:cubicBezTo>
                <a:cubicBezTo>
                  <a:pt x="8948738" y="5257788"/>
                  <a:pt x="7510634" y="6761349"/>
                  <a:pt x="5702202" y="6853523"/>
                </a:cubicBezTo>
                <a:lnTo>
                  <a:pt x="5526113" y="6858000"/>
                </a:lnTo>
                <a:lnTo>
                  <a:pt x="0" y="6858000"/>
                </a:ln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199" name="Google Shape;199;p26"/>
          <p:cNvSpPr/>
          <p:nvPr/>
        </p:nvSpPr>
        <p:spPr>
          <a:xfrm>
            <a:off x="7538626" y="13142"/>
            <a:ext cx="4653374" cy="6831717"/>
          </a:xfrm>
          <a:custGeom>
            <a:rect b="b" l="l" r="r" t="t"/>
            <a:pathLst>
              <a:path extrusionOk="0" h="6831717" w="4653374">
                <a:moveTo>
                  <a:pt x="3416476" y="0"/>
                </a:moveTo>
                <a:lnTo>
                  <a:pt x="4653374" y="0"/>
                </a:lnTo>
                <a:lnTo>
                  <a:pt x="4653374" y="6831717"/>
                </a:lnTo>
                <a:lnTo>
                  <a:pt x="3416476" y="6831717"/>
                </a:lnTo>
                <a:cubicBezTo>
                  <a:pt x="1529612" y="6831717"/>
                  <a:pt x="0" y="5302406"/>
                  <a:pt x="0" y="3415863"/>
                </a:cubicBezTo>
                <a:cubicBezTo>
                  <a:pt x="0" y="1529335"/>
                  <a:pt x="1529607" y="0"/>
                  <a:pt x="3416476" y="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200" name="Google Shape;200;p26"/>
          <p:cNvPicPr preferRelativeResize="0"/>
          <p:nvPr/>
        </p:nvPicPr>
        <p:blipFill rotWithShape="1">
          <a:blip r:embed="rId2">
            <a:alphaModFix/>
          </a:blip>
          <a:srcRect b="0" l="0" r="0" t="0"/>
          <a:stretch/>
        </p:blipFill>
        <p:spPr>
          <a:xfrm>
            <a:off x="8737234" y="-25041"/>
            <a:ext cx="3432191" cy="3432191"/>
          </a:xfrm>
          <a:prstGeom prst="rect">
            <a:avLst/>
          </a:prstGeom>
          <a:noFill/>
          <a:ln>
            <a:noFill/>
          </a:ln>
        </p:spPr>
      </p:pic>
      <p:sp>
        <p:nvSpPr>
          <p:cNvPr id="201" name="Google Shape;201;p26"/>
          <p:cNvSpPr txBox="1"/>
          <p:nvPr>
            <p:ph type="ctrTitle"/>
          </p:nvPr>
        </p:nvSpPr>
        <p:spPr>
          <a:xfrm>
            <a:off x="1527048" y="1975104"/>
            <a:ext cx="4169664" cy="667512"/>
          </a:xfrm>
          <a:prstGeom prst="rect">
            <a:avLst/>
          </a:prstGeom>
          <a:noFill/>
          <a:ln>
            <a:noFill/>
          </a:ln>
        </p:spPr>
        <p:txBody>
          <a:bodyPr anchorCtr="0" anchor="ctr" bIns="45700" lIns="91425" spcFirstLastPara="1" rIns="91425" wrap="square" tIns="0">
            <a:noAutofit/>
          </a:bodyPr>
          <a:lstStyle>
            <a:lvl1pPr lvl="0" algn="l">
              <a:lnSpc>
                <a:spcPct val="110795"/>
              </a:lnSpc>
              <a:spcBef>
                <a:spcPts val="0"/>
              </a:spcBef>
              <a:spcAft>
                <a:spcPts val="0"/>
              </a:spcAft>
              <a:buClr>
                <a:schemeClr val="accent6"/>
              </a:buClr>
              <a:buSzPts val="4400"/>
              <a:buFont typeface="Arial Black"/>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2" name="Google Shape;202;p26"/>
          <p:cNvSpPr txBox="1"/>
          <p:nvPr>
            <p:ph idx="1" type="subTitle"/>
          </p:nvPr>
        </p:nvSpPr>
        <p:spPr>
          <a:xfrm>
            <a:off x="1545336" y="2846832"/>
            <a:ext cx="4169664" cy="2176272"/>
          </a:xfrm>
          <a:prstGeom prst="rect">
            <a:avLst/>
          </a:prstGeom>
          <a:noFill/>
          <a:ln>
            <a:noFill/>
          </a:ln>
        </p:spPr>
        <p:txBody>
          <a:bodyPr anchorCtr="0" anchor="t" bIns="0" lIns="91425" spcFirstLastPara="1" rIns="91425" wrap="square" tIns="0">
            <a:noAutofit/>
          </a:bodyPr>
          <a:lstStyle>
            <a:lvl1pPr lvl="0" algn="l">
              <a:lnSpc>
                <a:spcPct val="100000"/>
              </a:lnSpc>
              <a:spcBef>
                <a:spcPts val="576"/>
              </a:spcBef>
              <a:spcAft>
                <a:spcPts val="0"/>
              </a:spcAft>
              <a:buClr>
                <a:schemeClr val="accent6"/>
              </a:buClr>
              <a:buSzPts val="2400"/>
              <a:buNone/>
              <a:defRPr sz="2400"/>
            </a:lvl1pPr>
            <a:lvl2pPr lvl="1" algn="ctr">
              <a:lnSpc>
                <a:spcPct val="100000"/>
              </a:lnSpc>
              <a:spcBef>
                <a:spcPts val="360"/>
              </a:spcBef>
              <a:spcAft>
                <a:spcPts val="0"/>
              </a:spcAft>
              <a:buClr>
                <a:schemeClr val="accent6"/>
              </a:buClr>
              <a:buSzPts val="2000"/>
              <a:buNone/>
              <a:defRPr sz="2000"/>
            </a:lvl2pPr>
            <a:lvl3pPr lvl="2" algn="ctr">
              <a:lnSpc>
                <a:spcPct val="100000"/>
              </a:lnSpc>
              <a:spcBef>
                <a:spcPts val="360"/>
              </a:spcBef>
              <a:spcAft>
                <a:spcPts val="0"/>
              </a:spcAft>
              <a:buClr>
                <a:schemeClr val="accent6"/>
              </a:buClr>
              <a:buSzPts val="1800"/>
              <a:buNone/>
              <a:defRPr sz="1800"/>
            </a:lvl3pPr>
            <a:lvl4pPr lvl="3" algn="ctr">
              <a:lnSpc>
                <a:spcPct val="100000"/>
              </a:lnSpc>
              <a:spcBef>
                <a:spcPts val="360"/>
              </a:spcBef>
              <a:spcAft>
                <a:spcPts val="0"/>
              </a:spcAft>
              <a:buClr>
                <a:schemeClr val="accent6"/>
              </a:buClr>
              <a:buSzPts val="1600"/>
              <a:buNone/>
              <a:defRPr sz="1600"/>
            </a:lvl4pPr>
            <a:lvl5pPr lvl="4" algn="ctr">
              <a:lnSpc>
                <a:spcPct val="100000"/>
              </a:lnSpc>
              <a:spcBef>
                <a:spcPts val="36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p:cSld name="Two Content">
    <p:spTree>
      <p:nvGrpSpPr>
        <p:cNvPr id="203" name="Shape 203"/>
        <p:cNvGrpSpPr/>
        <p:nvPr/>
      </p:nvGrpSpPr>
      <p:grpSpPr>
        <a:xfrm>
          <a:off x="0" y="0"/>
          <a:ext cx="0" cy="0"/>
          <a:chOff x="0" y="0"/>
          <a:chExt cx="0" cy="0"/>
        </a:xfrm>
      </p:grpSpPr>
      <p:sp>
        <p:nvSpPr>
          <p:cNvPr descr="preencoded.png" id="204" name="Google Shape;204;p27"/>
          <p:cNvSpPr/>
          <p:nvPr/>
        </p:nvSpPr>
        <p:spPr>
          <a:xfrm>
            <a:off x="-5568" y="-2784"/>
            <a:ext cx="3443288" cy="6891337"/>
          </a:xfrm>
          <a:custGeom>
            <a:rect b="b" l="l" r="r" t="t"/>
            <a:pathLst>
              <a:path extrusionOk="0" h="6891337" w="3443288">
                <a:moveTo>
                  <a:pt x="3443288" y="0"/>
                </a:moveTo>
                <a:lnTo>
                  <a:pt x="0" y="0"/>
                </a:lnTo>
                <a:lnTo>
                  <a:pt x="0" y="6891338"/>
                </a:lnTo>
                <a:lnTo>
                  <a:pt x="3443288" y="6891338"/>
                </a:lnTo>
                <a:lnTo>
                  <a:pt x="3443288"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205" name="Google Shape;205;p27"/>
          <p:cNvPicPr preferRelativeResize="0"/>
          <p:nvPr/>
        </p:nvPicPr>
        <p:blipFill rotWithShape="1">
          <a:blip r:embed="rId2">
            <a:alphaModFix/>
          </a:blip>
          <a:srcRect b="0" l="0" r="0" t="0"/>
          <a:stretch/>
        </p:blipFill>
        <p:spPr>
          <a:xfrm>
            <a:off x="1703311" y="-2784"/>
            <a:ext cx="1734410" cy="5167313"/>
          </a:xfrm>
          <a:prstGeom prst="rect">
            <a:avLst/>
          </a:prstGeom>
          <a:noFill/>
          <a:ln>
            <a:noFill/>
          </a:ln>
        </p:spPr>
      </p:pic>
      <p:sp>
        <p:nvSpPr>
          <p:cNvPr id="206" name="Google Shape;206;p27"/>
          <p:cNvSpPr/>
          <p:nvPr/>
        </p:nvSpPr>
        <p:spPr>
          <a:xfrm>
            <a:off x="1721621" y="-2784"/>
            <a:ext cx="1716115" cy="1720853"/>
          </a:xfrm>
          <a:custGeom>
            <a:rect b="b" l="l" r="r" t="t"/>
            <a:pathLst>
              <a:path extrusionOk="0" h="1720853" w="1716115">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lt1">
              <a:alpha val="98431"/>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207" name="Google Shape;207;p27"/>
          <p:cNvSpPr/>
          <p:nvPr/>
        </p:nvSpPr>
        <p:spPr>
          <a:xfrm>
            <a:off x="-5568" y="3440504"/>
            <a:ext cx="3443288" cy="3448050"/>
          </a:xfrm>
          <a:custGeom>
            <a:rect b="b" l="l" r="r" t="t"/>
            <a:pathLst>
              <a:path extrusionOk="0" h="3448050" w="3443288">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208" name="Google Shape;208;p27"/>
          <p:cNvPicPr preferRelativeResize="0"/>
          <p:nvPr/>
        </p:nvPicPr>
        <p:blipFill rotWithShape="1">
          <a:blip r:embed="rId3">
            <a:alphaModFix/>
          </a:blip>
          <a:srcRect b="0" l="0" r="0" t="0"/>
          <a:stretch/>
        </p:blipFill>
        <p:spPr>
          <a:xfrm>
            <a:off x="1718457" y="3440504"/>
            <a:ext cx="1719263" cy="1724025"/>
          </a:xfrm>
          <a:prstGeom prst="rect">
            <a:avLst/>
          </a:prstGeom>
          <a:noFill/>
          <a:ln>
            <a:noFill/>
          </a:ln>
        </p:spPr>
      </p:pic>
      <p:sp>
        <p:nvSpPr>
          <p:cNvPr id="209" name="Google Shape;209;p27"/>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0" name="Google Shape;210;p27"/>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211" name="Google Shape;211;p27"/>
          <p:cNvSpPr txBox="1"/>
          <p:nvPr>
            <p:ph type="title"/>
          </p:nvPr>
        </p:nvSpPr>
        <p:spPr>
          <a:xfrm>
            <a:off x="3986784" y="1243584"/>
            <a:ext cx="8165592"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2" name="Google Shape;212;p27"/>
          <p:cNvSpPr txBox="1"/>
          <p:nvPr>
            <p:ph idx="1" type="body"/>
          </p:nvPr>
        </p:nvSpPr>
        <p:spPr>
          <a:xfrm>
            <a:off x="3685032" y="2255520"/>
            <a:ext cx="3741928" cy="4306380"/>
          </a:xfrm>
          <a:prstGeom prst="rect">
            <a:avLst/>
          </a:prstGeom>
          <a:noFill/>
          <a:ln>
            <a:noFill/>
          </a:ln>
        </p:spPr>
        <p:txBody>
          <a:bodyPr anchorCtr="0" anchor="t" bIns="45700" lIns="45700" spcFirstLastPara="1" rIns="45700" wrap="square" tIns="45700">
            <a:noAutofit/>
          </a:bodyPr>
          <a:lstStyle>
            <a:lvl1pPr indent="-323850" lvl="0" marL="457200" algn="l">
              <a:lnSpc>
                <a:spcPct val="100000"/>
              </a:lnSpc>
              <a:spcBef>
                <a:spcPts val="360"/>
              </a:spcBef>
              <a:spcAft>
                <a:spcPts val="0"/>
              </a:spcAft>
              <a:buClr>
                <a:schemeClr val="accent6"/>
              </a:buClr>
              <a:buSzPts val="1500"/>
              <a:buChar char="•"/>
              <a:defRPr sz="1500"/>
            </a:lvl1pPr>
            <a:lvl2pPr indent="-311150" lvl="1" marL="914400" algn="l">
              <a:lnSpc>
                <a:spcPct val="100000"/>
              </a:lnSpc>
              <a:spcBef>
                <a:spcPts val="360"/>
              </a:spcBef>
              <a:spcAft>
                <a:spcPts val="0"/>
              </a:spcAft>
              <a:buClr>
                <a:schemeClr val="accent6"/>
              </a:buClr>
              <a:buSzPts val="1300"/>
              <a:buChar char="•"/>
              <a:defRPr sz="1300"/>
            </a:lvl2pPr>
            <a:lvl3pPr indent="-304800" lvl="2" marL="1371600" algn="l">
              <a:lnSpc>
                <a:spcPct val="100000"/>
              </a:lnSpc>
              <a:spcBef>
                <a:spcPts val="360"/>
              </a:spcBef>
              <a:spcAft>
                <a:spcPts val="0"/>
              </a:spcAft>
              <a:buClr>
                <a:schemeClr val="accent6"/>
              </a:buClr>
              <a:buSzPts val="1200"/>
              <a:buChar char="•"/>
              <a:defRPr sz="12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3" name="Google Shape;213;p27"/>
          <p:cNvSpPr txBox="1"/>
          <p:nvPr>
            <p:ph idx="2" type="body"/>
          </p:nvPr>
        </p:nvSpPr>
        <p:spPr>
          <a:xfrm>
            <a:off x="7754112" y="2255520"/>
            <a:ext cx="3741928" cy="4306380"/>
          </a:xfrm>
          <a:prstGeom prst="rect">
            <a:avLst/>
          </a:prstGeom>
          <a:noFill/>
          <a:ln>
            <a:noFill/>
          </a:ln>
        </p:spPr>
        <p:txBody>
          <a:bodyPr anchorCtr="0" anchor="t" bIns="45700" lIns="45700" spcFirstLastPara="1" rIns="45700" wrap="square" tIns="45700">
            <a:noAutofit/>
          </a:bodyPr>
          <a:lstStyle>
            <a:lvl1pPr indent="-323850" lvl="0" marL="457200" algn="l">
              <a:lnSpc>
                <a:spcPct val="100000"/>
              </a:lnSpc>
              <a:spcBef>
                <a:spcPts val="360"/>
              </a:spcBef>
              <a:spcAft>
                <a:spcPts val="0"/>
              </a:spcAft>
              <a:buClr>
                <a:schemeClr val="accent6"/>
              </a:buClr>
              <a:buSzPts val="1500"/>
              <a:buChar char="•"/>
              <a:defRPr sz="1500"/>
            </a:lvl1pPr>
            <a:lvl2pPr indent="-311150" lvl="1" marL="914400" algn="l">
              <a:lnSpc>
                <a:spcPct val="100000"/>
              </a:lnSpc>
              <a:spcBef>
                <a:spcPts val="360"/>
              </a:spcBef>
              <a:spcAft>
                <a:spcPts val="0"/>
              </a:spcAft>
              <a:buClr>
                <a:schemeClr val="accent6"/>
              </a:buClr>
              <a:buSzPts val="1300"/>
              <a:buChar char="•"/>
              <a:defRPr sz="1300"/>
            </a:lvl2pPr>
            <a:lvl3pPr indent="-304800" lvl="2" marL="1371600" algn="l">
              <a:lnSpc>
                <a:spcPct val="100000"/>
              </a:lnSpc>
              <a:spcBef>
                <a:spcPts val="360"/>
              </a:spcBef>
              <a:spcAft>
                <a:spcPts val="0"/>
              </a:spcAft>
              <a:buClr>
                <a:schemeClr val="accent6"/>
              </a:buClr>
              <a:buSzPts val="1200"/>
              <a:buChar char="•"/>
              <a:defRPr sz="12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14" name="Shape 214"/>
        <p:cNvGrpSpPr/>
        <p:nvPr/>
      </p:nvGrpSpPr>
      <p:grpSpPr>
        <a:xfrm>
          <a:off x="0" y="0"/>
          <a:ext cx="0" cy="0"/>
          <a:chOff x="0" y="0"/>
          <a:chExt cx="0" cy="0"/>
        </a:xfrm>
      </p:grpSpPr>
      <p:sp>
        <p:nvSpPr>
          <p:cNvPr id="215" name="Google Shape;215;p28"/>
          <p:cNvSpPr/>
          <p:nvPr/>
        </p:nvSpPr>
        <p:spPr>
          <a:xfrm>
            <a:off x="1" y="0"/>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16" name="Google Shape;216;p28"/>
          <p:cNvSpPr/>
          <p:nvPr/>
        </p:nvSpPr>
        <p:spPr>
          <a:xfrm rot="10800000">
            <a:off x="9949173" y="4755034"/>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17" name="Google Shape;217;p28"/>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rmAutofit/>
          </a:bodyPr>
          <a:lstStyle>
            <a:lvl1pPr lvl="0" algn="ctr">
              <a:lnSpc>
                <a:spcPct val="270833"/>
              </a:lnSpc>
              <a:spcBef>
                <a:spcPts val="0"/>
              </a:spcBef>
              <a:spcAft>
                <a:spcPts val="0"/>
              </a:spcAft>
              <a:buClr>
                <a:schemeClr val="accent6"/>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8" name="Google Shape;218;p28"/>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9" name="Google Shape;219;p28"/>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20" name="Shape 220"/>
        <p:cNvGrpSpPr/>
        <p:nvPr/>
      </p:nvGrpSpPr>
      <p:grpSpPr>
        <a:xfrm>
          <a:off x="0" y="0"/>
          <a:ext cx="0" cy="0"/>
          <a:chOff x="0" y="0"/>
          <a:chExt cx="0" cy="0"/>
        </a:xfrm>
      </p:grpSpPr>
      <p:sp>
        <p:nvSpPr>
          <p:cNvPr id="221" name="Google Shape;221;p29"/>
          <p:cNvSpPr/>
          <p:nvPr/>
        </p:nvSpPr>
        <p:spPr>
          <a:xfrm>
            <a:off x="1" y="0"/>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22" name="Google Shape;222;p29"/>
          <p:cNvSpPr/>
          <p:nvPr/>
        </p:nvSpPr>
        <p:spPr>
          <a:xfrm rot="10800000">
            <a:off x="9949173" y="4755034"/>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23" name="Google Shape;223;p29"/>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4" name="Google Shape;224;p29"/>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Agenda">
    <p:spTree>
      <p:nvGrpSpPr>
        <p:cNvPr id="16" name="Shape 16"/>
        <p:cNvGrpSpPr/>
        <p:nvPr/>
      </p:nvGrpSpPr>
      <p:grpSpPr>
        <a:xfrm>
          <a:off x="0" y="0"/>
          <a:ext cx="0" cy="0"/>
          <a:chOff x="0" y="0"/>
          <a:chExt cx="0" cy="0"/>
        </a:xfrm>
      </p:grpSpPr>
      <p:grpSp>
        <p:nvGrpSpPr>
          <p:cNvPr id="17" name="Google Shape;17;p12"/>
          <p:cNvGrpSpPr/>
          <p:nvPr/>
        </p:nvGrpSpPr>
        <p:grpSpPr>
          <a:xfrm>
            <a:off x="6452303" y="3405019"/>
            <a:ext cx="5739697" cy="3467971"/>
            <a:chOff x="5009037" y="2525712"/>
            <a:chExt cx="7170193" cy="4332288"/>
          </a:xfrm>
        </p:grpSpPr>
        <p:sp>
          <p:nvSpPr>
            <p:cNvPr id="18" name="Google Shape;18;p12"/>
            <p:cNvSpPr/>
            <p:nvPr/>
          </p:nvSpPr>
          <p:spPr>
            <a:xfrm>
              <a:off x="5009037" y="2525712"/>
              <a:ext cx="3601721" cy="4332288"/>
            </a:xfrm>
            <a:custGeom>
              <a:rect b="b" l="l" r="r" t="t"/>
              <a:pathLst>
                <a:path extrusionOk="0" h="1441" w="1198">
                  <a:moveTo>
                    <a:pt x="1198" y="0"/>
                  </a:moveTo>
                  <a:lnTo>
                    <a:pt x="0" y="1441"/>
                  </a:lnTo>
                  <a:lnTo>
                    <a:pt x="1198" y="1441"/>
                  </a:lnTo>
                  <a:lnTo>
                    <a:pt x="1198" y="0"/>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19" name="Google Shape;19;p12"/>
            <p:cNvSpPr/>
            <p:nvPr/>
          </p:nvSpPr>
          <p:spPr>
            <a:xfrm>
              <a:off x="8589536" y="2525712"/>
              <a:ext cx="3589694" cy="4332288"/>
            </a:xfrm>
            <a:custGeom>
              <a:rect b="b" l="l" r="r" t="t"/>
              <a:pathLst>
                <a:path extrusionOk="0" h="1441" w="1194">
                  <a:moveTo>
                    <a:pt x="0" y="0"/>
                  </a:moveTo>
                  <a:lnTo>
                    <a:pt x="1194" y="1441"/>
                  </a:lnTo>
                  <a:lnTo>
                    <a:pt x="0" y="1441"/>
                  </a:lnTo>
                  <a:lnTo>
                    <a:pt x="0" y="0"/>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grpSp>
      <p:grpSp>
        <p:nvGrpSpPr>
          <p:cNvPr id="20" name="Google Shape;20;p12"/>
          <p:cNvGrpSpPr/>
          <p:nvPr/>
        </p:nvGrpSpPr>
        <p:grpSpPr>
          <a:xfrm rot="10800000">
            <a:off x="6465610" y="0"/>
            <a:ext cx="5739697" cy="3467971"/>
            <a:chOff x="5183405" y="2678112"/>
            <a:chExt cx="7170193" cy="4332288"/>
          </a:xfrm>
        </p:grpSpPr>
        <p:sp>
          <p:nvSpPr>
            <p:cNvPr id="21" name="Google Shape;21;p12"/>
            <p:cNvSpPr/>
            <p:nvPr/>
          </p:nvSpPr>
          <p:spPr>
            <a:xfrm>
              <a:off x="5183405" y="2678112"/>
              <a:ext cx="3601721" cy="4332288"/>
            </a:xfrm>
            <a:custGeom>
              <a:rect b="b" l="l" r="r" t="t"/>
              <a:pathLst>
                <a:path extrusionOk="0" h="1441" w="1198">
                  <a:moveTo>
                    <a:pt x="1198" y="0"/>
                  </a:moveTo>
                  <a:lnTo>
                    <a:pt x="0" y="1441"/>
                  </a:lnTo>
                  <a:lnTo>
                    <a:pt x="1198" y="1441"/>
                  </a:lnTo>
                  <a:lnTo>
                    <a:pt x="1198" y="0"/>
                  </a:lnTo>
                  <a:close/>
                </a:path>
              </a:pathLst>
            </a:custGeom>
            <a:solidFill>
              <a:schemeClr val="accent4"/>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2" name="Google Shape;22;p12"/>
            <p:cNvSpPr/>
            <p:nvPr/>
          </p:nvSpPr>
          <p:spPr>
            <a:xfrm>
              <a:off x="8763903" y="2678112"/>
              <a:ext cx="3589695" cy="4332288"/>
            </a:xfrm>
            <a:custGeom>
              <a:rect b="b" l="l" r="r" t="t"/>
              <a:pathLst>
                <a:path extrusionOk="0" h="1441" w="1194">
                  <a:moveTo>
                    <a:pt x="0" y="0"/>
                  </a:moveTo>
                  <a:lnTo>
                    <a:pt x="1194" y="1441"/>
                  </a:lnTo>
                  <a:lnTo>
                    <a:pt x="0" y="1441"/>
                  </a:lnTo>
                  <a:lnTo>
                    <a:pt x="0" y="0"/>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grpSp>
      <p:sp>
        <p:nvSpPr>
          <p:cNvPr descr="preencoded.png" id="23" name="Google Shape;23;p12"/>
          <p:cNvSpPr/>
          <p:nvPr/>
        </p:nvSpPr>
        <p:spPr>
          <a:xfrm>
            <a:off x="7642518" y="4577658"/>
            <a:ext cx="775021" cy="775021"/>
          </a:xfrm>
          <a:custGeom>
            <a:rect b="b" l="l" r="r" t="t"/>
            <a:pathLst>
              <a:path extrusionOk="0" h="775021" w="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4" name="Google Shape;24;p12"/>
          <p:cNvSpPr txBox="1"/>
          <p:nvPr>
            <p:ph type="title"/>
          </p:nvPr>
        </p:nvSpPr>
        <p:spPr>
          <a:xfrm>
            <a:off x="1499616" y="1901952"/>
            <a:ext cx="5693664"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12"/>
          <p:cNvSpPr txBox="1"/>
          <p:nvPr>
            <p:ph idx="1" type="body"/>
          </p:nvPr>
        </p:nvSpPr>
        <p:spPr>
          <a:xfrm>
            <a:off x="1499616" y="2770632"/>
            <a:ext cx="5693664" cy="3122168"/>
          </a:xfrm>
          <a:prstGeom prst="rect">
            <a:avLst/>
          </a:prstGeom>
          <a:noFill/>
          <a:ln>
            <a:noFill/>
          </a:ln>
        </p:spPr>
        <p:txBody>
          <a:bodyPr anchorCtr="0" anchor="t" bIns="45700" lIns="91425" spcFirstLastPara="1" rIns="91425" wrap="square" tIns="45700">
            <a:noAutofit/>
          </a:bodyPr>
          <a:lstStyle>
            <a:lvl1pPr indent="-228600" lvl="0" marL="457200" algn="l">
              <a:lnSpc>
                <a:spcPct val="150000"/>
              </a:lnSpc>
              <a:spcBef>
                <a:spcPts val="0"/>
              </a:spcBef>
              <a:spcAft>
                <a:spcPts val="0"/>
              </a:spcAft>
              <a:buClr>
                <a:schemeClr val="accent6"/>
              </a:buClr>
              <a:buSzPts val="2400"/>
              <a:buNone/>
              <a:defRPr sz="2400"/>
            </a:lvl1pPr>
            <a:lvl2pPr indent="-355600" lvl="1" marL="914400" algn="l">
              <a:lnSpc>
                <a:spcPct val="150000"/>
              </a:lnSpc>
              <a:spcBef>
                <a:spcPts val="0"/>
              </a:spcBef>
              <a:spcAft>
                <a:spcPts val="0"/>
              </a:spcAft>
              <a:buClr>
                <a:schemeClr val="accent6"/>
              </a:buClr>
              <a:buSzPts val="2000"/>
              <a:buChar char="•"/>
              <a:defRPr sz="2000"/>
            </a:lvl2pPr>
            <a:lvl3pPr indent="-342900" lvl="2" marL="1371600" algn="l">
              <a:lnSpc>
                <a:spcPct val="150000"/>
              </a:lnSpc>
              <a:spcBef>
                <a:spcPts val="0"/>
              </a:spcBef>
              <a:spcAft>
                <a:spcPts val="0"/>
              </a:spcAft>
              <a:buClr>
                <a:schemeClr val="accent6"/>
              </a:buClr>
              <a:buSzPts val="1800"/>
              <a:buChar char="•"/>
              <a:defRPr sz="1800"/>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225" name="Shape 225"/>
        <p:cNvGrpSpPr/>
        <p:nvPr/>
      </p:nvGrpSpPr>
      <p:grpSpPr>
        <a:xfrm>
          <a:off x="0" y="0"/>
          <a:ext cx="0" cy="0"/>
          <a:chOff x="0" y="0"/>
          <a:chExt cx="0" cy="0"/>
        </a:xfrm>
      </p:grpSpPr>
      <p:sp>
        <p:nvSpPr>
          <p:cNvPr id="226" name="Google Shape;226;p30"/>
          <p:cNvSpPr/>
          <p:nvPr/>
        </p:nvSpPr>
        <p:spPr>
          <a:xfrm rot="10800000">
            <a:off x="9949173" y="4755034"/>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27" name="Google Shape;227;p3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ctr">
              <a:lnSpc>
                <a:spcPct val="152343"/>
              </a:lnSpc>
              <a:spcBef>
                <a:spcPts val="0"/>
              </a:spcBef>
              <a:spcAft>
                <a:spcPts val="0"/>
              </a:spcAft>
              <a:buClr>
                <a:schemeClr val="accent6"/>
              </a:buClr>
              <a:buSzPts val="3200"/>
              <a:buFont typeface="Arial Black"/>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8" name="Google Shape;228;p30"/>
          <p:cNvSpPr/>
          <p:nvPr>
            <p:ph idx="2" type="pic"/>
          </p:nvPr>
        </p:nvSpPr>
        <p:spPr>
          <a:xfrm>
            <a:off x="5183188" y="987425"/>
            <a:ext cx="6172200" cy="4873625"/>
          </a:xfrm>
          <a:prstGeom prst="rect">
            <a:avLst/>
          </a:prstGeom>
          <a:noFill/>
          <a:ln>
            <a:noFill/>
          </a:ln>
        </p:spPr>
      </p:sp>
      <p:sp>
        <p:nvSpPr>
          <p:cNvPr id="229" name="Google Shape;229;p3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accent6"/>
              </a:buClr>
              <a:buSzPts val="1600"/>
              <a:buNone/>
              <a:defRPr sz="1600"/>
            </a:lvl1pPr>
            <a:lvl2pPr indent="-228600" lvl="1" marL="914400" algn="l">
              <a:lnSpc>
                <a:spcPct val="100000"/>
              </a:lnSpc>
              <a:spcBef>
                <a:spcPts val="360"/>
              </a:spcBef>
              <a:spcAft>
                <a:spcPts val="0"/>
              </a:spcAft>
              <a:buClr>
                <a:schemeClr val="accent6"/>
              </a:buClr>
              <a:buSzPts val="1400"/>
              <a:buNone/>
              <a:defRPr sz="1400"/>
            </a:lvl2pPr>
            <a:lvl3pPr indent="-228600" lvl="2" marL="1371600" algn="l">
              <a:lnSpc>
                <a:spcPct val="100000"/>
              </a:lnSpc>
              <a:spcBef>
                <a:spcPts val="360"/>
              </a:spcBef>
              <a:spcAft>
                <a:spcPts val="0"/>
              </a:spcAft>
              <a:buClr>
                <a:schemeClr val="accent6"/>
              </a:buClr>
              <a:buSzPts val="1200"/>
              <a:buNone/>
              <a:defRPr sz="1200"/>
            </a:lvl3pPr>
            <a:lvl4pPr indent="-228600" lvl="3" marL="1828800" algn="l">
              <a:lnSpc>
                <a:spcPct val="100000"/>
              </a:lnSpc>
              <a:spcBef>
                <a:spcPts val="360"/>
              </a:spcBef>
              <a:spcAft>
                <a:spcPts val="0"/>
              </a:spcAft>
              <a:buClr>
                <a:schemeClr val="accent6"/>
              </a:buClr>
              <a:buSzPts val="1000"/>
              <a:buNone/>
              <a:defRPr sz="1000"/>
            </a:lvl4pPr>
            <a:lvl5pPr indent="-228600" lvl="4" marL="2286000" algn="l">
              <a:lnSpc>
                <a:spcPct val="100000"/>
              </a:lnSpc>
              <a:spcBef>
                <a:spcPts val="360"/>
              </a:spcBef>
              <a:spcAft>
                <a:spcPts val="0"/>
              </a:spcAft>
              <a:buClr>
                <a:schemeClr val="accent6"/>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230" name="Google Shape;230;p30"/>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1" name="Google Shape;231;p30"/>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meline">
  <p:cSld name="Timeline">
    <p:spTree>
      <p:nvGrpSpPr>
        <p:cNvPr id="26" name="Shape 26"/>
        <p:cNvGrpSpPr/>
        <p:nvPr/>
      </p:nvGrpSpPr>
      <p:grpSpPr>
        <a:xfrm>
          <a:off x="0" y="0"/>
          <a:ext cx="0" cy="0"/>
          <a:chOff x="0" y="0"/>
          <a:chExt cx="0" cy="0"/>
        </a:xfrm>
      </p:grpSpPr>
      <p:sp>
        <p:nvSpPr>
          <p:cNvPr id="27" name="Google Shape;27;p17"/>
          <p:cNvSpPr/>
          <p:nvPr/>
        </p:nvSpPr>
        <p:spPr>
          <a:xfrm>
            <a:off x="0" y="0"/>
            <a:ext cx="2838450" cy="2857958"/>
          </a:xfrm>
          <a:custGeom>
            <a:rect b="b" l="l" r="r" t="t"/>
            <a:pathLst>
              <a:path extrusionOk="0" h="2857958" w="2838450">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8" name="Google Shape;28;p17"/>
          <p:cNvSpPr/>
          <p:nvPr/>
        </p:nvSpPr>
        <p:spPr>
          <a:xfrm>
            <a:off x="1" y="-1"/>
            <a:ext cx="1970627" cy="1990267"/>
          </a:xfrm>
          <a:custGeom>
            <a:rect b="b" l="l" r="r" t="t"/>
            <a:pathLst>
              <a:path extrusionOk="0" h="1990267" w="1970627">
                <a:moveTo>
                  <a:pt x="0" y="0"/>
                </a:moveTo>
                <a:lnTo>
                  <a:pt x="1970627" y="0"/>
                </a:lnTo>
                <a:lnTo>
                  <a:pt x="1960534" y="200357"/>
                </a:lnTo>
                <a:cubicBezTo>
                  <a:pt x="1865827" y="1135608"/>
                  <a:pt x="1124383" y="1884831"/>
                  <a:pt x="190254" y="1980571"/>
                </a:cubicBezTo>
                <a:lnTo>
                  <a:pt x="0" y="1990267"/>
                </a:lnTo>
                <a:close/>
              </a:path>
            </a:pathLst>
          </a:custGeom>
          <a:solidFill>
            <a:srgbClr val="F5CDCE"/>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29" name="Google Shape;29;p17"/>
          <p:cNvSpPr/>
          <p:nvPr/>
        </p:nvSpPr>
        <p:spPr>
          <a:xfrm>
            <a:off x="1" y="1"/>
            <a:ext cx="1003449" cy="1013015"/>
          </a:xfrm>
          <a:custGeom>
            <a:rect b="b" l="l" r="r" t="t"/>
            <a:pathLst>
              <a:path extrusionOk="0" h="1013015" w="1003449">
                <a:moveTo>
                  <a:pt x="0" y="0"/>
                </a:moveTo>
                <a:lnTo>
                  <a:pt x="1003449" y="0"/>
                </a:lnTo>
                <a:lnTo>
                  <a:pt x="998306" y="100639"/>
                </a:lnTo>
                <a:cubicBezTo>
                  <a:pt x="949402" y="576784"/>
                  <a:pt x="566756" y="959471"/>
                  <a:pt x="90663" y="1008380"/>
                </a:cubicBezTo>
                <a:lnTo>
                  <a:pt x="0" y="1013015"/>
                </a:ln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30" name="Google Shape;30;p17"/>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rmAutofit/>
          </a:bodyPr>
          <a:lstStyle>
            <a:lvl1pPr lvl="0" algn="ctr">
              <a:lnSpc>
                <a:spcPct val="100000"/>
              </a:lnSpc>
              <a:spcBef>
                <a:spcPts val="0"/>
              </a:spcBef>
              <a:spcAft>
                <a:spcPts val="0"/>
              </a:spcAft>
              <a:buClr>
                <a:schemeClr val="accent6"/>
              </a:buClr>
              <a:buSzPts val="4400"/>
              <a:buFont typeface="Arial Black"/>
              <a:buNone/>
              <a:defRPr>
                <a:solidFill>
                  <a:schemeClr val="accent6"/>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17"/>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descr="preencoded.png" id="32" name="Google Shape;32;p17"/>
          <p:cNvSpPr/>
          <p:nvPr/>
        </p:nvSpPr>
        <p:spPr>
          <a:xfrm>
            <a:off x="1458332" y="590133"/>
            <a:ext cx="775021" cy="775021"/>
          </a:xfrm>
          <a:custGeom>
            <a:rect b="b" l="l" r="r" t="t"/>
            <a:pathLst>
              <a:path extrusionOk="0" h="775021" w="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33" name="Google Shape;33;p17"/>
          <p:cNvSpPr txBox="1"/>
          <p:nvPr>
            <p:ph idx="1" type="body"/>
          </p:nvPr>
        </p:nvSpPr>
        <p:spPr>
          <a:xfrm>
            <a:off x="685338" y="3017520"/>
            <a:ext cx="1993392" cy="557784"/>
          </a:xfrm>
          <a:prstGeom prst="rect">
            <a:avLst/>
          </a:prstGeom>
          <a:solidFill>
            <a:schemeClr val="accent3"/>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4" name="Google Shape;34;p17"/>
          <p:cNvSpPr txBox="1"/>
          <p:nvPr>
            <p:ph idx="2" type="body"/>
          </p:nvPr>
        </p:nvSpPr>
        <p:spPr>
          <a:xfrm>
            <a:off x="2900911" y="3017520"/>
            <a:ext cx="1993392" cy="557784"/>
          </a:xfrm>
          <a:prstGeom prst="rect">
            <a:avLst/>
          </a:prstGeom>
          <a:solidFill>
            <a:schemeClr val="accent1"/>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5" name="Google Shape;35;p17"/>
          <p:cNvSpPr txBox="1"/>
          <p:nvPr>
            <p:ph idx="3" type="body"/>
          </p:nvPr>
        </p:nvSpPr>
        <p:spPr>
          <a:xfrm>
            <a:off x="5116484" y="3017520"/>
            <a:ext cx="1993392" cy="557784"/>
          </a:xfrm>
          <a:prstGeom prst="rect">
            <a:avLst/>
          </a:prstGeom>
          <a:solidFill>
            <a:schemeClr val="accent3"/>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6" name="Google Shape;36;p17"/>
          <p:cNvSpPr txBox="1"/>
          <p:nvPr>
            <p:ph idx="4" type="body"/>
          </p:nvPr>
        </p:nvSpPr>
        <p:spPr>
          <a:xfrm>
            <a:off x="7332057" y="3017520"/>
            <a:ext cx="1993392" cy="557784"/>
          </a:xfrm>
          <a:prstGeom prst="rect">
            <a:avLst/>
          </a:prstGeom>
          <a:solidFill>
            <a:schemeClr val="accent1"/>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7" name="Google Shape;37;p17"/>
          <p:cNvSpPr txBox="1"/>
          <p:nvPr>
            <p:ph idx="5" type="body"/>
          </p:nvPr>
        </p:nvSpPr>
        <p:spPr>
          <a:xfrm>
            <a:off x="9547629" y="3017520"/>
            <a:ext cx="1993392" cy="557784"/>
          </a:xfrm>
          <a:prstGeom prst="rect">
            <a:avLst/>
          </a:prstGeom>
          <a:solidFill>
            <a:schemeClr val="accent3"/>
          </a:solidFill>
          <a:ln>
            <a:noFill/>
          </a:ln>
        </p:spPr>
        <p:txBody>
          <a:bodyPr anchorCtr="0" anchor="ctr" bIns="0" lIns="0" spcFirstLastPara="1" rIns="0" wrap="square" tIns="0">
            <a:noAutofit/>
          </a:bodyPr>
          <a:lstStyle>
            <a:lvl1pPr indent="-228600" lvl="0" marL="457200" algn="ctr">
              <a:lnSpc>
                <a:spcPct val="100000"/>
              </a:lnSpc>
              <a:spcBef>
                <a:spcPts val="0"/>
              </a:spcBef>
              <a:spcAft>
                <a:spcPts val="0"/>
              </a:spcAft>
              <a:buClr>
                <a:schemeClr val="accent6"/>
              </a:buClr>
              <a:buSzPts val="1800"/>
              <a:buNone/>
              <a:defRPr b="1" sz="1800" cap="none">
                <a:solidFill>
                  <a:schemeClr val="accent6"/>
                </a:solidFill>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38" name="Google Shape;38;p17"/>
          <p:cNvSpPr txBox="1"/>
          <p:nvPr>
            <p:ph idx="6" type="body"/>
          </p:nvPr>
        </p:nvSpPr>
        <p:spPr>
          <a:xfrm>
            <a:off x="685338"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9" name="Google Shape;39;p17"/>
          <p:cNvSpPr txBox="1"/>
          <p:nvPr>
            <p:ph idx="7" type="body"/>
          </p:nvPr>
        </p:nvSpPr>
        <p:spPr>
          <a:xfrm>
            <a:off x="2900911"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0" name="Google Shape;40;p17"/>
          <p:cNvSpPr txBox="1"/>
          <p:nvPr>
            <p:ph idx="8" type="body"/>
          </p:nvPr>
        </p:nvSpPr>
        <p:spPr>
          <a:xfrm>
            <a:off x="5116484"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1" name="Google Shape;41;p17"/>
          <p:cNvSpPr txBox="1"/>
          <p:nvPr>
            <p:ph idx="9" type="body"/>
          </p:nvPr>
        </p:nvSpPr>
        <p:spPr>
          <a:xfrm>
            <a:off x="7332057"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2" name="Google Shape;42;p17"/>
          <p:cNvSpPr txBox="1"/>
          <p:nvPr>
            <p:ph idx="13" type="body"/>
          </p:nvPr>
        </p:nvSpPr>
        <p:spPr>
          <a:xfrm>
            <a:off x="9547629" y="4745736"/>
            <a:ext cx="1993392" cy="795528"/>
          </a:xfrm>
          <a:prstGeom prst="rect">
            <a:avLst/>
          </a:prstGeom>
          <a:noFill/>
          <a:ln>
            <a:noFill/>
          </a:ln>
        </p:spPr>
        <p:txBody>
          <a:bodyPr anchorCtr="0" anchor="t" bIns="45700" lIns="0" spcFirstLastPara="1" rIns="0" wrap="square" tIns="45700">
            <a:noAutofit/>
          </a:bodyPr>
          <a:lstStyle>
            <a:lvl1pPr indent="-228600" lvl="0" marL="457200" algn="ctr">
              <a:lnSpc>
                <a:spcPct val="100000"/>
              </a:lnSpc>
              <a:spcBef>
                <a:spcPts val="0"/>
              </a:spcBef>
              <a:spcAft>
                <a:spcPts val="0"/>
              </a:spcAft>
              <a:buClr>
                <a:schemeClr val="accent6"/>
              </a:buClr>
              <a:buSzPts val="1500"/>
              <a:buNone/>
              <a:defRPr sz="15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cxnSp>
        <p:nvCxnSpPr>
          <p:cNvPr id="43" name="Google Shape;43;p17"/>
          <p:cNvCxnSpPr/>
          <p:nvPr/>
        </p:nvCxnSpPr>
        <p:spPr>
          <a:xfrm>
            <a:off x="739398" y="4187681"/>
            <a:ext cx="10812360" cy="0"/>
          </a:xfrm>
          <a:prstGeom prst="straightConnector1">
            <a:avLst/>
          </a:prstGeom>
          <a:noFill/>
          <a:ln cap="flat" cmpd="sng" w="12700">
            <a:solidFill>
              <a:srgbClr val="F1D0D0"/>
            </a:solidFill>
            <a:prstDash val="solid"/>
            <a:miter lim="800000"/>
            <a:headEnd len="sm" w="sm" type="none"/>
            <a:tailEnd len="sm" w="sm"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ntroduction" type="obj">
  <p:cSld name="OBJECT">
    <p:spTree>
      <p:nvGrpSpPr>
        <p:cNvPr id="44" name="Shape 44"/>
        <p:cNvGrpSpPr/>
        <p:nvPr/>
      </p:nvGrpSpPr>
      <p:grpSpPr>
        <a:xfrm>
          <a:off x="0" y="0"/>
          <a:ext cx="0" cy="0"/>
          <a:chOff x="0" y="0"/>
          <a:chExt cx="0" cy="0"/>
        </a:xfrm>
      </p:grpSpPr>
      <p:sp>
        <p:nvSpPr>
          <p:cNvPr id="45" name="Google Shape;45;p13"/>
          <p:cNvSpPr/>
          <p:nvPr/>
        </p:nvSpPr>
        <p:spPr>
          <a:xfrm>
            <a:off x="0" y="3427336"/>
            <a:ext cx="3430200" cy="3430665"/>
          </a:xfrm>
          <a:custGeom>
            <a:rect b="b" l="l" r="r" t="t"/>
            <a:pathLst>
              <a:path extrusionOk="0" h="3430665" w="3430200">
                <a:moveTo>
                  <a:pt x="0" y="0"/>
                </a:moveTo>
                <a:lnTo>
                  <a:pt x="3430200" y="0"/>
                </a:lnTo>
                <a:lnTo>
                  <a:pt x="3430200" y="3430665"/>
                </a:lnTo>
                <a:lnTo>
                  <a:pt x="0" y="3430665"/>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46" name="Google Shape;46;p13"/>
          <p:cNvSpPr/>
          <p:nvPr/>
        </p:nvSpPr>
        <p:spPr>
          <a:xfrm>
            <a:off x="0" y="3427336"/>
            <a:ext cx="3430200" cy="3430665"/>
          </a:xfrm>
          <a:custGeom>
            <a:rect b="b" l="l" r="r" t="t"/>
            <a:pathLst>
              <a:path extrusionOk="0" h="3430665" w="3430200">
                <a:moveTo>
                  <a:pt x="3430200" y="0"/>
                </a:moveTo>
                <a:lnTo>
                  <a:pt x="3430200" y="3430665"/>
                </a:lnTo>
                <a:lnTo>
                  <a:pt x="0" y="3430665"/>
                </a:lnTo>
                <a:lnTo>
                  <a:pt x="0" y="3417531"/>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47" name="Google Shape;47;p13"/>
          <p:cNvSpPr/>
          <p:nvPr/>
        </p:nvSpPr>
        <p:spPr>
          <a:xfrm>
            <a:off x="1" y="1"/>
            <a:ext cx="3423785" cy="3437345"/>
          </a:xfrm>
          <a:custGeom>
            <a:rect b="b" l="l" r="r" t="t"/>
            <a:pathLst>
              <a:path extrusionOk="0" h="3437345" w="3423785">
                <a:moveTo>
                  <a:pt x="0" y="0"/>
                </a:moveTo>
                <a:lnTo>
                  <a:pt x="3423785" y="0"/>
                </a:lnTo>
                <a:lnTo>
                  <a:pt x="3423785" y="3437345"/>
                </a:lnTo>
                <a:lnTo>
                  <a:pt x="0" y="3437345"/>
                </a:lnTo>
                <a:close/>
              </a:path>
            </a:pathLst>
          </a:custGeom>
          <a:solidFill>
            <a:schemeClr val="accent5"/>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48" name="Google Shape;48;p13"/>
          <p:cNvSpPr txBox="1"/>
          <p:nvPr>
            <p:ph type="title"/>
          </p:nvPr>
        </p:nvSpPr>
        <p:spPr>
          <a:xfrm>
            <a:off x="4224528" y="2276856"/>
            <a:ext cx="6766560"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13"/>
          <p:cNvSpPr txBox="1"/>
          <p:nvPr>
            <p:ph idx="1" type="body"/>
          </p:nvPr>
        </p:nvSpPr>
        <p:spPr>
          <a:xfrm>
            <a:off x="4224528" y="3222752"/>
            <a:ext cx="6766560" cy="2700528"/>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360"/>
              </a:spcBef>
              <a:spcAft>
                <a:spcPts val="0"/>
              </a:spcAft>
              <a:buClr>
                <a:schemeClr val="accent6"/>
              </a:buClr>
              <a:buSzPts val="1500"/>
              <a:buNone/>
              <a:defRPr sz="1500"/>
            </a:lvl1pPr>
            <a:lvl2pPr indent="-323850" lvl="1" marL="914400" algn="l">
              <a:lnSpc>
                <a:spcPct val="100000"/>
              </a:lnSpc>
              <a:spcBef>
                <a:spcPts val="360"/>
              </a:spcBef>
              <a:spcAft>
                <a:spcPts val="0"/>
              </a:spcAft>
              <a:buClr>
                <a:schemeClr val="accent6"/>
              </a:buClr>
              <a:buSzPts val="1500"/>
              <a:buChar char="•"/>
              <a:defRPr sz="1500"/>
            </a:lvl2pPr>
            <a:lvl3pPr indent="-323850" lvl="2" marL="1371600" algn="l">
              <a:lnSpc>
                <a:spcPct val="100000"/>
              </a:lnSpc>
              <a:spcBef>
                <a:spcPts val="360"/>
              </a:spcBef>
              <a:spcAft>
                <a:spcPts val="0"/>
              </a:spcAft>
              <a:buClr>
                <a:schemeClr val="accent6"/>
              </a:buClr>
              <a:buSzPts val="1500"/>
              <a:buChar char="•"/>
              <a:defRPr sz="1500"/>
            </a:lvl3pPr>
            <a:lvl4pPr indent="-323850" lvl="3" marL="1828800" algn="l">
              <a:lnSpc>
                <a:spcPct val="100000"/>
              </a:lnSpc>
              <a:spcBef>
                <a:spcPts val="360"/>
              </a:spcBef>
              <a:spcAft>
                <a:spcPts val="0"/>
              </a:spcAft>
              <a:buClr>
                <a:schemeClr val="accent6"/>
              </a:buClr>
              <a:buSzPts val="1500"/>
              <a:buChar char="•"/>
              <a:defRPr sz="1500"/>
            </a:lvl4pPr>
            <a:lvl5pPr indent="-323850" lvl="4" marL="2286000" algn="l">
              <a:lnSpc>
                <a:spcPct val="100000"/>
              </a:lnSpc>
              <a:spcBef>
                <a:spcPts val="360"/>
              </a:spcBef>
              <a:spcAft>
                <a:spcPts val="0"/>
              </a:spcAft>
              <a:buClr>
                <a:schemeClr val="accent6"/>
              </a:buClr>
              <a:buSzPts val="1500"/>
              <a:buChar char="•"/>
              <a:defRPr sz="15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0" name="Google Shape;50;p13"/>
          <p:cNvSpPr txBox="1"/>
          <p:nvPr>
            <p:ph idx="11" type="ftr"/>
          </p:nvPr>
        </p:nvSpPr>
        <p:spPr>
          <a:xfrm>
            <a:off x="4224528"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13"/>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
        <p:nvSpPr>
          <p:cNvPr id="52" name="Google Shape;52;p13"/>
          <p:cNvSpPr/>
          <p:nvPr/>
        </p:nvSpPr>
        <p:spPr>
          <a:xfrm>
            <a:off x="1" y="869"/>
            <a:ext cx="3423785" cy="3436477"/>
          </a:xfrm>
          <a:custGeom>
            <a:rect b="b" l="l" r="r" t="t"/>
            <a:pathLst>
              <a:path extrusionOk="0" h="3436477" w="3423785">
                <a:moveTo>
                  <a:pt x="0" y="0"/>
                </a:moveTo>
                <a:lnTo>
                  <a:pt x="3423785" y="3436477"/>
                </a:lnTo>
                <a:lnTo>
                  <a:pt x="0" y="3436477"/>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3" name="Shape 53"/>
        <p:cNvGrpSpPr/>
        <p:nvPr/>
      </p:nvGrpSpPr>
      <p:grpSpPr>
        <a:xfrm>
          <a:off x="0" y="0"/>
          <a:ext cx="0" cy="0"/>
          <a:chOff x="0" y="0"/>
          <a:chExt cx="0" cy="0"/>
        </a:xfrm>
      </p:grpSpPr>
      <p:sp>
        <p:nvSpPr>
          <p:cNvPr id="54" name="Google Shape;54;p14"/>
          <p:cNvSpPr/>
          <p:nvPr/>
        </p:nvSpPr>
        <p:spPr>
          <a:xfrm>
            <a:off x="2062836" y="686475"/>
            <a:ext cx="7774629" cy="6193018"/>
          </a:xfrm>
          <a:custGeom>
            <a:rect b="b" l="l" r="r" t="t"/>
            <a:pathLst>
              <a:path extrusionOk="0" h="6193018" w="7774629">
                <a:moveTo>
                  <a:pt x="3887320" y="0"/>
                </a:moveTo>
                <a:cubicBezTo>
                  <a:pt x="6034243" y="0"/>
                  <a:pt x="7774629" y="1739299"/>
                  <a:pt x="7774629" y="3884811"/>
                </a:cubicBezTo>
                <a:lnTo>
                  <a:pt x="7774629" y="6193018"/>
                </a:lnTo>
                <a:lnTo>
                  <a:pt x="0" y="6193018"/>
                </a:lnTo>
                <a:lnTo>
                  <a:pt x="0" y="3884811"/>
                </a:lnTo>
                <a:cubicBezTo>
                  <a:pt x="0" y="1739299"/>
                  <a:pt x="1740414" y="0"/>
                  <a:pt x="3887320" y="0"/>
                </a:cubicBezTo>
                <a:close/>
              </a:path>
            </a:pathLst>
          </a:custGeom>
          <a:solidFill>
            <a:srgbClr val="F8E7E7">
              <a:alpha val="98431"/>
            </a:srgb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55" name="Google Shape;55;p14"/>
          <p:cNvSpPr/>
          <p:nvPr/>
        </p:nvSpPr>
        <p:spPr>
          <a:xfrm>
            <a:off x="7610252" y="1"/>
            <a:ext cx="2273668" cy="3147998"/>
          </a:xfrm>
          <a:custGeom>
            <a:rect b="b" l="l" r="r" t="t"/>
            <a:pathLst>
              <a:path extrusionOk="0" h="3147998" w="2273668">
                <a:moveTo>
                  <a:pt x="183295" y="0"/>
                </a:moveTo>
                <a:lnTo>
                  <a:pt x="2273668" y="0"/>
                </a:lnTo>
                <a:lnTo>
                  <a:pt x="2273668" y="3147998"/>
                </a:lnTo>
                <a:lnTo>
                  <a:pt x="2096300" y="3147998"/>
                </a:lnTo>
                <a:lnTo>
                  <a:pt x="2033714" y="3144814"/>
                </a:lnTo>
                <a:cubicBezTo>
                  <a:pt x="895944" y="3028420"/>
                  <a:pt x="0" y="2060597"/>
                  <a:pt x="0" y="886966"/>
                </a:cubicBezTo>
                <a:cubicBezTo>
                  <a:pt x="0" y="576250"/>
                  <a:pt x="63712" y="279606"/>
                  <a:pt x="178732" y="9417"/>
                </a:cubicBez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56" name="Google Shape;56;p14"/>
          <p:cNvSpPr/>
          <p:nvPr/>
        </p:nvSpPr>
        <p:spPr>
          <a:xfrm>
            <a:off x="9883919" y="2"/>
            <a:ext cx="2254928" cy="3141557"/>
          </a:xfrm>
          <a:custGeom>
            <a:rect b="b" l="l" r="r" t="t"/>
            <a:pathLst>
              <a:path extrusionOk="0" h="3141557" w="2254928">
                <a:moveTo>
                  <a:pt x="0" y="0"/>
                </a:moveTo>
                <a:lnTo>
                  <a:pt x="2080472" y="0"/>
                </a:lnTo>
                <a:lnTo>
                  <a:pt x="2154269" y="202607"/>
                </a:lnTo>
                <a:cubicBezTo>
                  <a:pt x="2219730" y="414134"/>
                  <a:pt x="2254928" y="638939"/>
                  <a:pt x="2254928" y="871976"/>
                </a:cubicBezTo>
                <a:cubicBezTo>
                  <a:pt x="2254928" y="2045607"/>
                  <a:pt x="1374977" y="3005515"/>
                  <a:pt x="231934" y="3128339"/>
                </a:cubicBezTo>
                <a:lnTo>
                  <a:pt x="19" y="3141557"/>
                </a:lnTo>
                <a:lnTo>
                  <a:pt x="0" y="3141557"/>
                </a:lnTo>
                <a:lnTo>
                  <a:pt x="0" y="2729990"/>
                </a:lnTo>
                <a:lnTo>
                  <a:pt x="0" y="2344136"/>
                </a:lnTo>
                <a:lnTo>
                  <a:pt x="0" y="1983167"/>
                </a:lnTo>
                <a:lnTo>
                  <a:pt x="0" y="1646252"/>
                </a:lnTo>
                <a:lnTo>
                  <a:pt x="0" y="1332565"/>
                </a:lnTo>
                <a:lnTo>
                  <a:pt x="0" y="1041273"/>
                </a:lnTo>
                <a:lnTo>
                  <a:pt x="0" y="771549"/>
                </a:lnTo>
                <a:lnTo>
                  <a:pt x="0" y="522561"/>
                </a:lnTo>
                <a:lnTo>
                  <a:pt x="0" y="293482"/>
                </a:lnTo>
                <a:lnTo>
                  <a:pt x="0" y="83481"/>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57" name="Google Shape;57;p14"/>
          <p:cNvSpPr/>
          <p:nvPr/>
        </p:nvSpPr>
        <p:spPr>
          <a:xfrm>
            <a:off x="8395730" y="2"/>
            <a:ext cx="2959203" cy="2352793"/>
          </a:xfrm>
          <a:custGeom>
            <a:rect b="b" l="l" r="r" t="t"/>
            <a:pathLst>
              <a:path extrusionOk="0" h="2352793" w="2959203">
                <a:moveTo>
                  <a:pt x="289830" y="0"/>
                </a:moveTo>
                <a:lnTo>
                  <a:pt x="2669374" y="0"/>
                </a:lnTo>
                <a:lnTo>
                  <a:pt x="2706511" y="49584"/>
                </a:lnTo>
                <a:cubicBezTo>
                  <a:pt x="2839459" y="246061"/>
                  <a:pt x="2926309" y="476187"/>
                  <a:pt x="2951565" y="724493"/>
                </a:cubicBezTo>
                <a:lnTo>
                  <a:pt x="2959203" y="875514"/>
                </a:lnTo>
                <a:lnTo>
                  <a:pt x="2959203" y="875554"/>
                </a:lnTo>
                <a:lnTo>
                  <a:pt x="2951565" y="1026575"/>
                </a:lnTo>
                <a:cubicBezTo>
                  <a:pt x="2875795" y="1771492"/>
                  <a:pt x="2245691" y="2352793"/>
                  <a:pt x="1479602" y="2352793"/>
                </a:cubicBezTo>
                <a:cubicBezTo>
                  <a:pt x="662440" y="2352793"/>
                  <a:pt x="0" y="1691401"/>
                  <a:pt x="0" y="875534"/>
                </a:cubicBezTo>
                <a:cubicBezTo>
                  <a:pt x="0" y="569583"/>
                  <a:pt x="93156" y="285356"/>
                  <a:pt x="252694" y="49584"/>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58" name="Google Shape;58;p14"/>
          <p:cNvSpPr/>
          <p:nvPr/>
        </p:nvSpPr>
        <p:spPr>
          <a:xfrm>
            <a:off x="1390854" y="3130662"/>
            <a:ext cx="3106248" cy="3748831"/>
          </a:xfrm>
          <a:custGeom>
            <a:rect b="b" l="l" r="r" t="t"/>
            <a:pathLst>
              <a:path extrusionOk="0" h="3748831" w="3106248">
                <a:moveTo>
                  <a:pt x="0" y="0"/>
                </a:moveTo>
                <a:lnTo>
                  <a:pt x="3106248" y="3748831"/>
                </a:lnTo>
                <a:lnTo>
                  <a:pt x="0" y="3748831"/>
                </a:lnTo>
                <a:close/>
              </a:path>
            </a:pathLst>
          </a:custGeom>
          <a:solidFill>
            <a:schemeClr val="accent2">
              <a:alpha val="98431"/>
            </a:schemeClr>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59" name="Google Shape;59;p14"/>
          <p:cNvSpPr/>
          <p:nvPr/>
        </p:nvSpPr>
        <p:spPr>
          <a:xfrm>
            <a:off x="0" y="3130661"/>
            <a:ext cx="1400640" cy="3748832"/>
          </a:xfrm>
          <a:custGeom>
            <a:rect b="b" l="l" r="r" t="t"/>
            <a:pathLst>
              <a:path extrusionOk="0" h="3748832" w="1400640">
                <a:moveTo>
                  <a:pt x="1400640" y="0"/>
                </a:moveTo>
                <a:lnTo>
                  <a:pt x="1400640" y="3748832"/>
                </a:lnTo>
                <a:lnTo>
                  <a:pt x="0" y="3748832"/>
                </a:lnTo>
                <a:lnTo>
                  <a:pt x="0" y="1684743"/>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EB Garamond"/>
              <a:ea typeface="EB Garamond"/>
              <a:cs typeface="EB Garamond"/>
              <a:sym typeface="EB Garamond"/>
            </a:endParaRPr>
          </a:p>
        </p:txBody>
      </p:sp>
      <p:sp>
        <p:nvSpPr>
          <p:cNvPr id="60" name="Google Shape;60;p14"/>
          <p:cNvSpPr txBox="1"/>
          <p:nvPr>
            <p:ph type="title"/>
          </p:nvPr>
        </p:nvSpPr>
        <p:spPr>
          <a:xfrm>
            <a:off x="2895600" y="3776472"/>
            <a:ext cx="6400800"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sz="4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14"/>
          <p:cNvSpPr txBox="1"/>
          <p:nvPr>
            <p:ph idx="1" type="body"/>
          </p:nvPr>
        </p:nvSpPr>
        <p:spPr>
          <a:xfrm>
            <a:off x="2895600" y="4718304"/>
            <a:ext cx="6400800" cy="512064"/>
          </a:xfrm>
          <a:prstGeom prst="rect">
            <a:avLst/>
          </a:prstGeom>
          <a:noFill/>
          <a:ln>
            <a:noFill/>
          </a:ln>
        </p:spPr>
        <p:txBody>
          <a:bodyPr anchorCtr="0" anchor="t" bIns="0" lIns="0" spcFirstLastPara="1" rIns="0" wrap="square" tIns="0">
            <a:noAutofit/>
          </a:bodyPr>
          <a:lstStyle>
            <a:lvl1pPr indent="-228600" lvl="0" marL="457200" algn="ctr">
              <a:lnSpc>
                <a:spcPct val="100000"/>
              </a:lnSpc>
              <a:spcBef>
                <a:spcPts val="0"/>
              </a:spcBef>
              <a:spcAft>
                <a:spcPts val="0"/>
              </a:spcAft>
              <a:buClr>
                <a:schemeClr val="accent6"/>
              </a:buClr>
              <a:buSzPts val="2400"/>
              <a:buNone/>
              <a:defRPr sz="2400">
                <a:solidFill>
                  <a:schemeClr val="accent6"/>
                </a:solidFill>
              </a:defRPr>
            </a:lvl1pPr>
            <a:lvl2pPr indent="-228600" lvl="1" marL="914400" algn="l">
              <a:lnSpc>
                <a:spcPct val="100000"/>
              </a:lnSpc>
              <a:spcBef>
                <a:spcPts val="360"/>
              </a:spcBef>
              <a:spcAft>
                <a:spcPts val="0"/>
              </a:spcAft>
              <a:buClr>
                <a:srgbClr val="888888"/>
              </a:buClr>
              <a:buSzPts val="2000"/>
              <a:buNone/>
              <a:defRPr sz="2000">
                <a:solidFill>
                  <a:srgbClr val="888888"/>
                </a:solidFill>
              </a:defRPr>
            </a:lvl2pPr>
            <a:lvl3pPr indent="-228600" lvl="2" marL="1371600" algn="l">
              <a:lnSpc>
                <a:spcPct val="100000"/>
              </a:lnSpc>
              <a:spcBef>
                <a:spcPts val="360"/>
              </a:spcBef>
              <a:spcAft>
                <a:spcPts val="0"/>
              </a:spcAft>
              <a:buClr>
                <a:srgbClr val="888888"/>
              </a:buClr>
              <a:buSzPts val="1800"/>
              <a:buNone/>
              <a:defRPr sz="1800">
                <a:solidFill>
                  <a:srgbClr val="888888"/>
                </a:solidFill>
              </a:defRPr>
            </a:lvl3pPr>
            <a:lvl4pPr indent="-228600" lvl="3" marL="1828800" algn="l">
              <a:lnSpc>
                <a:spcPct val="100000"/>
              </a:lnSpc>
              <a:spcBef>
                <a:spcPts val="360"/>
              </a:spcBef>
              <a:spcAft>
                <a:spcPts val="0"/>
              </a:spcAft>
              <a:buClr>
                <a:srgbClr val="888888"/>
              </a:buClr>
              <a:buSzPts val="1600"/>
              <a:buNone/>
              <a:defRPr sz="1600">
                <a:solidFill>
                  <a:srgbClr val="888888"/>
                </a:solidFill>
              </a:defRPr>
            </a:lvl4pPr>
            <a:lvl5pPr indent="-228600" lvl="4" marL="2286000" algn="l">
              <a:lnSpc>
                <a:spcPct val="100000"/>
              </a:lnSpc>
              <a:spcBef>
                <a:spcPts val="36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Quote">
    <p:spTree>
      <p:nvGrpSpPr>
        <p:cNvPr id="62" name="Shape 62"/>
        <p:cNvGrpSpPr/>
        <p:nvPr/>
      </p:nvGrpSpPr>
      <p:grpSpPr>
        <a:xfrm>
          <a:off x="0" y="0"/>
          <a:ext cx="0" cy="0"/>
          <a:chOff x="0" y="0"/>
          <a:chExt cx="0" cy="0"/>
        </a:xfrm>
      </p:grpSpPr>
      <p:sp>
        <p:nvSpPr>
          <p:cNvPr id="63" name="Google Shape;63;p15"/>
          <p:cNvSpPr txBox="1"/>
          <p:nvPr>
            <p:ph type="title"/>
          </p:nvPr>
        </p:nvSpPr>
        <p:spPr>
          <a:xfrm>
            <a:off x="4389120" y="2395728"/>
            <a:ext cx="7013448" cy="1627632"/>
          </a:xfrm>
          <a:prstGeom prst="rect">
            <a:avLst/>
          </a:prstGeom>
          <a:noFill/>
          <a:ln>
            <a:noFill/>
          </a:ln>
        </p:spPr>
        <p:txBody>
          <a:bodyPr anchorCtr="0" anchor="t" bIns="0" lIns="0" spcFirstLastPara="1" rIns="0" wrap="square" tIns="0">
            <a:noAutofit/>
          </a:bodyPr>
          <a:lstStyle>
            <a:lvl1pPr lvl="0" algn="l">
              <a:lnSpc>
                <a:spcPct val="100000"/>
              </a:lnSpc>
              <a:spcBef>
                <a:spcPts val="0"/>
              </a:spcBef>
              <a:spcAft>
                <a:spcPts val="0"/>
              </a:spcAft>
              <a:buClr>
                <a:schemeClr val="accent6"/>
              </a:buClr>
              <a:buSzPts val="3300"/>
              <a:buFont typeface="Arial"/>
              <a:buNone/>
              <a:defRPr b="1" sz="3300">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15"/>
          <p:cNvSpPr txBox="1"/>
          <p:nvPr>
            <p:ph idx="1" type="body"/>
          </p:nvPr>
        </p:nvSpPr>
        <p:spPr>
          <a:xfrm>
            <a:off x="3611880" y="1984248"/>
            <a:ext cx="768096" cy="1627632"/>
          </a:xfrm>
          <a:prstGeom prst="rect">
            <a:avLst/>
          </a:prstGeom>
          <a:noFill/>
          <a:ln>
            <a:noFill/>
          </a:ln>
        </p:spPr>
        <p:txBody>
          <a:bodyPr anchorCtr="0" anchor="t" bIns="54850" lIns="91425" spcFirstLastPara="1" rIns="91425" wrap="square" tIns="45700">
            <a:noAutofit/>
          </a:bodyPr>
          <a:lstStyle>
            <a:lvl1pPr indent="-228600" lvl="0" marL="457200" algn="l">
              <a:lnSpc>
                <a:spcPct val="100000"/>
              </a:lnSpc>
              <a:spcBef>
                <a:spcPts val="360"/>
              </a:spcBef>
              <a:spcAft>
                <a:spcPts val="0"/>
              </a:spcAft>
              <a:buClr>
                <a:schemeClr val="accent6"/>
              </a:buClr>
              <a:buSzPts val="10000"/>
              <a:buNone/>
              <a:defRPr b="1" sz="100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15"/>
          <p:cNvSpPr txBox="1"/>
          <p:nvPr>
            <p:ph idx="2" type="body"/>
          </p:nvPr>
        </p:nvSpPr>
        <p:spPr>
          <a:xfrm>
            <a:off x="4389120" y="4308475"/>
            <a:ext cx="3932238" cy="588963"/>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360"/>
              </a:spcBef>
              <a:spcAft>
                <a:spcPts val="0"/>
              </a:spcAft>
              <a:buClr>
                <a:schemeClr val="accent6"/>
              </a:buClr>
              <a:buSzPts val="2400"/>
              <a:buNone/>
              <a:defRPr sz="24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6" name="Google Shape;66;p15"/>
          <p:cNvSpPr txBox="1"/>
          <p:nvPr>
            <p:ph idx="3" type="body"/>
          </p:nvPr>
        </p:nvSpPr>
        <p:spPr>
          <a:xfrm>
            <a:off x="9500616" y="3209544"/>
            <a:ext cx="768096" cy="1627632"/>
          </a:xfrm>
          <a:prstGeom prst="rect">
            <a:avLst/>
          </a:prstGeom>
          <a:noFill/>
          <a:ln>
            <a:noFill/>
          </a:ln>
        </p:spPr>
        <p:txBody>
          <a:bodyPr anchorCtr="0" anchor="t" bIns="54850" lIns="91425" spcFirstLastPara="1" rIns="91425" wrap="square" tIns="45700">
            <a:noAutofit/>
          </a:bodyPr>
          <a:lstStyle>
            <a:lvl1pPr indent="-228600" lvl="0" marL="457200" algn="l">
              <a:lnSpc>
                <a:spcPct val="100000"/>
              </a:lnSpc>
              <a:spcBef>
                <a:spcPts val="360"/>
              </a:spcBef>
              <a:spcAft>
                <a:spcPts val="0"/>
              </a:spcAft>
              <a:buClr>
                <a:schemeClr val="accent6"/>
              </a:buClr>
              <a:buSzPts val="10000"/>
              <a:buNone/>
              <a:defRPr b="1" sz="10000"/>
            </a:lvl1pPr>
            <a:lvl2pPr indent="-342900" lvl="1" marL="914400" algn="l">
              <a:lnSpc>
                <a:spcPct val="100000"/>
              </a:lnSpc>
              <a:spcBef>
                <a:spcPts val="360"/>
              </a:spcBef>
              <a:spcAft>
                <a:spcPts val="0"/>
              </a:spcAft>
              <a:buClr>
                <a:schemeClr val="accent6"/>
              </a:buClr>
              <a:buSzPts val="1800"/>
              <a:buChar char="•"/>
              <a:defRPr/>
            </a:lvl2pPr>
            <a:lvl3pPr indent="-342900" lvl="2" marL="1371600" algn="l">
              <a:lnSpc>
                <a:spcPct val="100000"/>
              </a:lnSpc>
              <a:spcBef>
                <a:spcPts val="360"/>
              </a:spcBef>
              <a:spcAft>
                <a:spcPts val="0"/>
              </a:spcAft>
              <a:buClr>
                <a:schemeClr val="accent6"/>
              </a:buClr>
              <a:buSzPts val="1800"/>
              <a:buChar char="•"/>
              <a:defRPr/>
            </a:lvl3pPr>
            <a:lvl4pPr indent="-342900" lvl="3" marL="1828800" algn="l">
              <a:lnSpc>
                <a:spcPct val="100000"/>
              </a:lnSpc>
              <a:spcBef>
                <a:spcPts val="360"/>
              </a:spcBef>
              <a:spcAft>
                <a:spcPts val="0"/>
              </a:spcAft>
              <a:buClr>
                <a:schemeClr val="accent6"/>
              </a:buClr>
              <a:buSzPts val="1800"/>
              <a:buChar char="•"/>
              <a:defRPr/>
            </a:lvl4pPr>
            <a:lvl5pPr indent="-342900" lvl="4" marL="2286000" algn="l">
              <a:lnSpc>
                <a:spcPct val="100000"/>
              </a:lnSpc>
              <a:spcBef>
                <a:spcPts val="36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descr="preencoded.png" id="67" name="Google Shape;67;p15"/>
          <p:cNvSpPr/>
          <p:nvPr/>
        </p:nvSpPr>
        <p:spPr>
          <a:xfrm>
            <a:off x="-7117" y="0"/>
            <a:ext cx="2550985" cy="6858000"/>
          </a:xfrm>
          <a:custGeom>
            <a:rect b="b" l="l" r="r" t="t"/>
            <a:pathLst>
              <a:path extrusionOk="0" h="6858000" w="2550985">
                <a:moveTo>
                  <a:pt x="2550985" y="0"/>
                </a:moveTo>
                <a:lnTo>
                  <a:pt x="0" y="0"/>
                </a:lnTo>
                <a:lnTo>
                  <a:pt x="0" y="6858000"/>
                </a:lnTo>
                <a:lnTo>
                  <a:pt x="2550985" y="6858000"/>
                </a:lnTo>
                <a:lnTo>
                  <a:pt x="2550985"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68" name="Google Shape;68;p15"/>
          <p:cNvSpPr/>
          <p:nvPr/>
        </p:nvSpPr>
        <p:spPr>
          <a:xfrm>
            <a:off x="-9415" y="0"/>
            <a:ext cx="2548591" cy="2555628"/>
          </a:xfrm>
          <a:custGeom>
            <a:rect b="b" l="l" r="r" t="t"/>
            <a:pathLst>
              <a:path extrusionOk="0" h="2555628" w="2548591">
                <a:moveTo>
                  <a:pt x="138643" y="1"/>
                </a:moveTo>
                <a:lnTo>
                  <a:pt x="163874" y="1"/>
                </a:lnTo>
                <a:cubicBezTo>
                  <a:pt x="163874" y="1318576"/>
                  <a:pt x="1233644" y="2391168"/>
                  <a:pt x="2548463" y="2391168"/>
                </a:cubicBezTo>
                <a:lnTo>
                  <a:pt x="2548463" y="2416472"/>
                </a:lnTo>
                <a:lnTo>
                  <a:pt x="2548590" y="2416600"/>
                </a:lnTo>
                <a:cubicBezTo>
                  <a:pt x="1219755" y="2416600"/>
                  <a:pt x="138643" y="1332503"/>
                  <a:pt x="138643" y="1"/>
                </a:cubicBezTo>
                <a:close/>
                <a:moveTo>
                  <a:pt x="0" y="1"/>
                </a:moveTo>
                <a:lnTo>
                  <a:pt x="25231" y="1"/>
                </a:lnTo>
                <a:cubicBezTo>
                  <a:pt x="25231" y="1395244"/>
                  <a:pt x="1157188" y="2530324"/>
                  <a:pt x="2548591" y="2530324"/>
                </a:cubicBezTo>
                <a:lnTo>
                  <a:pt x="2548591" y="2555628"/>
                </a:lnTo>
                <a:cubicBezTo>
                  <a:pt x="1143299" y="2555628"/>
                  <a:pt x="0" y="1409172"/>
                  <a:pt x="0" y="1"/>
                </a:cubicBezTo>
                <a:close/>
                <a:moveTo>
                  <a:pt x="277411" y="1"/>
                </a:moveTo>
                <a:lnTo>
                  <a:pt x="302642" y="1"/>
                </a:lnTo>
                <a:cubicBezTo>
                  <a:pt x="302642" y="1241907"/>
                  <a:pt x="1310229" y="2252147"/>
                  <a:pt x="2548582" y="2252147"/>
                </a:cubicBezTo>
                <a:lnTo>
                  <a:pt x="2548582" y="2277444"/>
                </a:lnTo>
                <a:cubicBezTo>
                  <a:pt x="1296205" y="2277444"/>
                  <a:pt x="277411" y="1255835"/>
                  <a:pt x="277411" y="1"/>
                </a:cubicBezTo>
                <a:close/>
                <a:moveTo>
                  <a:pt x="416054" y="1"/>
                </a:moveTo>
                <a:lnTo>
                  <a:pt x="441285" y="1"/>
                </a:lnTo>
                <a:cubicBezTo>
                  <a:pt x="441285" y="1165111"/>
                  <a:pt x="1386559" y="2113119"/>
                  <a:pt x="2548589" y="2113119"/>
                </a:cubicBezTo>
                <a:lnTo>
                  <a:pt x="2548589" y="2138423"/>
                </a:lnTo>
                <a:cubicBezTo>
                  <a:pt x="1372670" y="2138423"/>
                  <a:pt x="416054" y="1179166"/>
                  <a:pt x="416054" y="1"/>
                </a:cubicBezTo>
                <a:close/>
                <a:moveTo>
                  <a:pt x="554698" y="1"/>
                </a:moveTo>
                <a:lnTo>
                  <a:pt x="579930" y="1"/>
                </a:lnTo>
                <a:cubicBezTo>
                  <a:pt x="579930" y="1088442"/>
                  <a:pt x="1463017" y="1973963"/>
                  <a:pt x="2548462" y="1973963"/>
                </a:cubicBezTo>
                <a:lnTo>
                  <a:pt x="2548462" y="1999267"/>
                </a:lnTo>
                <a:lnTo>
                  <a:pt x="2548589" y="1999394"/>
                </a:lnTo>
                <a:cubicBezTo>
                  <a:pt x="1449127" y="1999394"/>
                  <a:pt x="554698" y="1102497"/>
                  <a:pt x="554698" y="1"/>
                </a:cubicBezTo>
                <a:close/>
                <a:moveTo>
                  <a:pt x="693468" y="0"/>
                </a:moveTo>
                <a:lnTo>
                  <a:pt x="718701" y="0"/>
                </a:lnTo>
                <a:cubicBezTo>
                  <a:pt x="718701" y="1011773"/>
                  <a:pt x="1539602" y="1834942"/>
                  <a:pt x="2548583" y="1834942"/>
                </a:cubicBezTo>
                <a:lnTo>
                  <a:pt x="2548583" y="1860239"/>
                </a:lnTo>
                <a:cubicBezTo>
                  <a:pt x="1525706" y="1860239"/>
                  <a:pt x="693468" y="1025701"/>
                  <a:pt x="693468" y="0"/>
                </a:cubicBezTo>
                <a:close/>
                <a:moveTo>
                  <a:pt x="832112" y="0"/>
                </a:moveTo>
                <a:lnTo>
                  <a:pt x="857340" y="0"/>
                </a:lnTo>
                <a:cubicBezTo>
                  <a:pt x="857340" y="935105"/>
                  <a:pt x="1616059" y="1695913"/>
                  <a:pt x="2548582" y="1695913"/>
                </a:cubicBezTo>
                <a:lnTo>
                  <a:pt x="2548582" y="1721210"/>
                </a:lnTo>
                <a:cubicBezTo>
                  <a:pt x="1602170" y="1721210"/>
                  <a:pt x="832112" y="949032"/>
                  <a:pt x="832112" y="0"/>
                </a:cubicBezTo>
                <a:close/>
                <a:moveTo>
                  <a:pt x="970758" y="0"/>
                </a:moveTo>
                <a:lnTo>
                  <a:pt x="995986" y="0"/>
                </a:lnTo>
                <a:cubicBezTo>
                  <a:pt x="995986" y="858436"/>
                  <a:pt x="1692391" y="1556758"/>
                  <a:pt x="2548463" y="1556758"/>
                </a:cubicBezTo>
                <a:lnTo>
                  <a:pt x="2548463" y="1582062"/>
                </a:lnTo>
                <a:lnTo>
                  <a:pt x="2548590" y="1582189"/>
                </a:lnTo>
                <a:cubicBezTo>
                  <a:pt x="1678628" y="1582189"/>
                  <a:pt x="970758" y="872491"/>
                  <a:pt x="970758" y="0"/>
                </a:cubicBezTo>
                <a:close/>
                <a:moveTo>
                  <a:pt x="1109529" y="0"/>
                </a:moveTo>
                <a:lnTo>
                  <a:pt x="1134764" y="0"/>
                </a:lnTo>
                <a:cubicBezTo>
                  <a:pt x="1134764" y="781767"/>
                  <a:pt x="1768975" y="1417736"/>
                  <a:pt x="2548589" y="1417736"/>
                </a:cubicBezTo>
                <a:lnTo>
                  <a:pt x="2548589" y="1443033"/>
                </a:lnTo>
                <a:cubicBezTo>
                  <a:pt x="1755086" y="1443033"/>
                  <a:pt x="1109529" y="795695"/>
                  <a:pt x="1109529" y="0"/>
                </a:cubicBezTo>
                <a:close/>
                <a:moveTo>
                  <a:pt x="1248168" y="0"/>
                </a:moveTo>
                <a:lnTo>
                  <a:pt x="1273396" y="0"/>
                </a:lnTo>
                <a:cubicBezTo>
                  <a:pt x="1273396" y="705097"/>
                  <a:pt x="1845433" y="1278708"/>
                  <a:pt x="2548583" y="1278708"/>
                </a:cubicBezTo>
                <a:lnTo>
                  <a:pt x="2548583" y="1304005"/>
                </a:lnTo>
                <a:cubicBezTo>
                  <a:pt x="1831537" y="1304005"/>
                  <a:pt x="1248168" y="719026"/>
                  <a:pt x="1248168" y="0"/>
                </a:cubicBezTo>
                <a:close/>
                <a:moveTo>
                  <a:pt x="1386813" y="0"/>
                </a:moveTo>
                <a:lnTo>
                  <a:pt x="1412041" y="0"/>
                </a:lnTo>
                <a:cubicBezTo>
                  <a:pt x="1412041" y="628428"/>
                  <a:pt x="1921890" y="1139552"/>
                  <a:pt x="2548589" y="1139552"/>
                </a:cubicBezTo>
                <a:lnTo>
                  <a:pt x="2548589" y="1164857"/>
                </a:lnTo>
                <a:lnTo>
                  <a:pt x="2548589" y="1164984"/>
                </a:lnTo>
                <a:cubicBezTo>
                  <a:pt x="1908001" y="1164984"/>
                  <a:pt x="1386813" y="642356"/>
                  <a:pt x="1386813" y="0"/>
                </a:cubicBezTo>
                <a:close/>
                <a:moveTo>
                  <a:pt x="1525579" y="0"/>
                </a:moveTo>
                <a:lnTo>
                  <a:pt x="1550814" y="0"/>
                </a:lnTo>
                <a:cubicBezTo>
                  <a:pt x="1550814" y="551759"/>
                  <a:pt x="1998468" y="1000531"/>
                  <a:pt x="2548583" y="1000531"/>
                </a:cubicBezTo>
                <a:lnTo>
                  <a:pt x="2548583" y="1025828"/>
                </a:lnTo>
                <a:cubicBezTo>
                  <a:pt x="1984452" y="1025828"/>
                  <a:pt x="1525579" y="565560"/>
                  <a:pt x="1525579" y="0"/>
                </a:cubicBezTo>
                <a:close/>
                <a:moveTo>
                  <a:pt x="1664231" y="0"/>
                </a:moveTo>
                <a:lnTo>
                  <a:pt x="1689459" y="0"/>
                </a:lnTo>
                <a:cubicBezTo>
                  <a:pt x="1689459" y="474963"/>
                  <a:pt x="2074805" y="861503"/>
                  <a:pt x="2548589" y="861503"/>
                </a:cubicBezTo>
                <a:lnTo>
                  <a:pt x="2548589" y="886800"/>
                </a:lnTo>
                <a:cubicBezTo>
                  <a:pt x="2060916" y="886800"/>
                  <a:pt x="1664231" y="489019"/>
                  <a:pt x="1664231" y="0"/>
                </a:cubicBezTo>
                <a:close/>
                <a:moveTo>
                  <a:pt x="1802870" y="0"/>
                </a:moveTo>
                <a:lnTo>
                  <a:pt x="1828097" y="0"/>
                </a:lnTo>
                <a:cubicBezTo>
                  <a:pt x="1828097" y="398295"/>
                  <a:pt x="2151263" y="722347"/>
                  <a:pt x="2548583" y="722347"/>
                </a:cubicBezTo>
                <a:lnTo>
                  <a:pt x="2548583" y="747651"/>
                </a:lnTo>
                <a:lnTo>
                  <a:pt x="2548583" y="747778"/>
                </a:lnTo>
                <a:cubicBezTo>
                  <a:pt x="2137367" y="747778"/>
                  <a:pt x="1802870" y="412350"/>
                  <a:pt x="1802870" y="0"/>
                </a:cubicBezTo>
                <a:close/>
                <a:moveTo>
                  <a:pt x="1941642" y="0"/>
                </a:moveTo>
                <a:lnTo>
                  <a:pt x="1966877" y="0"/>
                </a:lnTo>
                <a:cubicBezTo>
                  <a:pt x="1966877" y="321626"/>
                  <a:pt x="2227847" y="583321"/>
                  <a:pt x="2548589" y="583321"/>
                </a:cubicBezTo>
                <a:lnTo>
                  <a:pt x="2548589" y="608622"/>
                </a:lnTo>
                <a:cubicBezTo>
                  <a:pt x="2213831" y="608622"/>
                  <a:pt x="1941642" y="335553"/>
                  <a:pt x="1941642" y="0"/>
                </a:cubicBezTo>
                <a:close/>
                <a:moveTo>
                  <a:pt x="2080281" y="0"/>
                </a:moveTo>
                <a:lnTo>
                  <a:pt x="2105508" y="0"/>
                </a:lnTo>
                <a:cubicBezTo>
                  <a:pt x="2105508" y="244957"/>
                  <a:pt x="2304298" y="444296"/>
                  <a:pt x="2548582" y="444296"/>
                </a:cubicBezTo>
                <a:lnTo>
                  <a:pt x="2548582" y="469597"/>
                </a:lnTo>
                <a:cubicBezTo>
                  <a:pt x="2290409" y="469597"/>
                  <a:pt x="2080281" y="258885"/>
                  <a:pt x="2080281" y="0"/>
                </a:cubicBezTo>
                <a:close/>
                <a:moveTo>
                  <a:pt x="2218926" y="0"/>
                </a:moveTo>
                <a:lnTo>
                  <a:pt x="2244153" y="0"/>
                </a:lnTo>
                <a:cubicBezTo>
                  <a:pt x="2244153" y="168288"/>
                  <a:pt x="2380629" y="305270"/>
                  <a:pt x="2548582" y="305270"/>
                </a:cubicBezTo>
                <a:lnTo>
                  <a:pt x="2548582" y="330570"/>
                </a:lnTo>
                <a:cubicBezTo>
                  <a:pt x="2366866" y="330570"/>
                  <a:pt x="2218926" y="182344"/>
                  <a:pt x="2218926" y="0"/>
                </a:cubicBezTo>
                <a:close/>
              </a:path>
            </a:pathLst>
          </a:custGeom>
          <a:solidFill>
            <a:schemeClr val="lt1"/>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69" name="Google Shape;69;p15"/>
          <p:cNvSpPr/>
          <p:nvPr/>
        </p:nvSpPr>
        <p:spPr>
          <a:xfrm>
            <a:off x="2543868" y="0"/>
            <a:ext cx="2560340" cy="2560340"/>
          </a:xfrm>
          <a:custGeom>
            <a:rect b="b" l="l" r="r" t="t"/>
            <a:pathLst>
              <a:path extrusionOk="0" h="2560340" w="2560340">
                <a:moveTo>
                  <a:pt x="0" y="2560340"/>
                </a:moveTo>
                <a:cubicBezTo>
                  <a:pt x="1414079" y="2560340"/>
                  <a:pt x="2560340" y="1414079"/>
                  <a:pt x="2560340" y="0"/>
                </a:cubicBezTo>
                <a:lnTo>
                  <a:pt x="0" y="0"/>
                </a:lnTo>
                <a:lnTo>
                  <a:pt x="0" y="256034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70" name="Google Shape;70;p15"/>
          <p:cNvSpPr/>
          <p:nvPr/>
        </p:nvSpPr>
        <p:spPr>
          <a:xfrm flipH="1">
            <a:off x="2535251" y="4308466"/>
            <a:ext cx="2550984" cy="2560441"/>
          </a:xfrm>
          <a:custGeom>
            <a:rect b="b" l="l" r="r" t="t"/>
            <a:pathLst>
              <a:path extrusionOk="0" h="1083" w="1079">
                <a:moveTo>
                  <a:pt x="0" y="1083"/>
                </a:moveTo>
                <a:lnTo>
                  <a:pt x="1079" y="1083"/>
                </a:lnTo>
                <a:lnTo>
                  <a:pt x="1079" y="0"/>
                </a:lnTo>
                <a:lnTo>
                  <a:pt x="0" y="1083"/>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71" name="Google Shape;71;p15"/>
          <p:cNvSpPr/>
          <p:nvPr/>
        </p:nvSpPr>
        <p:spPr>
          <a:xfrm flipH="1">
            <a:off x="-10617" y="4308466"/>
            <a:ext cx="2550984" cy="2560441"/>
          </a:xfrm>
          <a:custGeom>
            <a:rect b="b" l="l" r="r" t="t"/>
            <a:pathLst>
              <a:path extrusionOk="0" h="1083" w="1079">
                <a:moveTo>
                  <a:pt x="0" y="1083"/>
                </a:moveTo>
                <a:lnTo>
                  <a:pt x="1079" y="1083"/>
                </a:lnTo>
                <a:lnTo>
                  <a:pt x="1079" y="0"/>
                </a:lnTo>
                <a:lnTo>
                  <a:pt x="0" y="1083"/>
                </a:lnTo>
                <a:close/>
              </a:path>
            </a:pathLst>
          </a:custGeom>
          <a:solidFill>
            <a:schemeClr val="accent1"/>
          </a:solid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72" name="Google Shape;72;p15"/>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3" name="Shape 73"/>
        <p:cNvGrpSpPr/>
        <p:nvPr/>
      </p:nvGrpSpPr>
      <p:grpSpPr>
        <a:xfrm>
          <a:off x="0" y="0"/>
          <a:ext cx="0" cy="0"/>
          <a:chOff x="0" y="0"/>
          <a:chExt cx="0" cy="0"/>
        </a:xfrm>
      </p:grpSpPr>
      <p:sp>
        <p:nvSpPr>
          <p:cNvPr id="74" name="Google Shape;74;p16"/>
          <p:cNvSpPr/>
          <p:nvPr/>
        </p:nvSpPr>
        <p:spPr>
          <a:xfrm rot="10800000">
            <a:off x="9949173" y="4755034"/>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75" name="Google Shape;75;p16"/>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ctr">
              <a:lnSpc>
                <a:spcPct val="152343"/>
              </a:lnSpc>
              <a:spcBef>
                <a:spcPts val="0"/>
              </a:spcBef>
              <a:spcAft>
                <a:spcPts val="0"/>
              </a:spcAft>
              <a:buClr>
                <a:schemeClr val="accent6"/>
              </a:buClr>
              <a:buSzPts val="3200"/>
              <a:buFont typeface="Arial Black"/>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6"/>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100000"/>
              </a:lnSpc>
              <a:spcBef>
                <a:spcPts val="360"/>
              </a:spcBef>
              <a:spcAft>
                <a:spcPts val="0"/>
              </a:spcAft>
              <a:buClr>
                <a:schemeClr val="accent6"/>
              </a:buClr>
              <a:buSzPts val="3200"/>
              <a:buChar char="•"/>
              <a:defRPr sz="3200"/>
            </a:lvl1pPr>
            <a:lvl2pPr indent="-406400" lvl="1" marL="914400" algn="l">
              <a:lnSpc>
                <a:spcPct val="100000"/>
              </a:lnSpc>
              <a:spcBef>
                <a:spcPts val="360"/>
              </a:spcBef>
              <a:spcAft>
                <a:spcPts val="0"/>
              </a:spcAft>
              <a:buClr>
                <a:schemeClr val="accent6"/>
              </a:buClr>
              <a:buSzPts val="2800"/>
              <a:buChar char="•"/>
              <a:defRPr sz="2800"/>
            </a:lvl2pPr>
            <a:lvl3pPr indent="-381000" lvl="2" marL="1371600" algn="l">
              <a:lnSpc>
                <a:spcPct val="100000"/>
              </a:lnSpc>
              <a:spcBef>
                <a:spcPts val="360"/>
              </a:spcBef>
              <a:spcAft>
                <a:spcPts val="0"/>
              </a:spcAft>
              <a:buClr>
                <a:schemeClr val="accent6"/>
              </a:buClr>
              <a:buSzPts val="2400"/>
              <a:buChar char="•"/>
              <a:defRPr sz="2400"/>
            </a:lvl3pPr>
            <a:lvl4pPr indent="-355600" lvl="3" marL="1828800" algn="l">
              <a:lnSpc>
                <a:spcPct val="100000"/>
              </a:lnSpc>
              <a:spcBef>
                <a:spcPts val="360"/>
              </a:spcBef>
              <a:spcAft>
                <a:spcPts val="0"/>
              </a:spcAft>
              <a:buClr>
                <a:schemeClr val="accent6"/>
              </a:buClr>
              <a:buSzPts val="2000"/>
              <a:buChar char="•"/>
              <a:defRPr sz="2000"/>
            </a:lvl4pPr>
            <a:lvl5pPr indent="-355600" lvl="4" marL="2286000" algn="l">
              <a:lnSpc>
                <a:spcPct val="100000"/>
              </a:lnSpc>
              <a:spcBef>
                <a:spcPts val="360"/>
              </a:spcBef>
              <a:spcAft>
                <a:spcPts val="0"/>
              </a:spcAft>
              <a:buClr>
                <a:schemeClr val="accent6"/>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77" name="Google Shape;77;p16"/>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360"/>
              </a:spcBef>
              <a:spcAft>
                <a:spcPts val="0"/>
              </a:spcAft>
              <a:buClr>
                <a:schemeClr val="accent6"/>
              </a:buClr>
              <a:buSzPts val="1600"/>
              <a:buNone/>
              <a:defRPr sz="1600"/>
            </a:lvl1pPr>
            <a:lvl2pPr indent="-228600" lvl="1" marL="914400" algn="l">
              <a:lnSpc>
                <a:spcPct val="100000"/>
              </a:lnSpc>
              <a:spcBef>
                <a:spcPts val="360"/>
              </a:spcBef>
              <a:spcAft>
                <a:spcPts val="0"/>
              </a:spcAft>
              <a:buClr>
                <a:schemeClr val="accent6"/>
              </a:buClr>
              <a:buSzPts val="1400"/>
              <a:buNone/>
              <a:defRPr sz="1400"/>
            </a:lvl2pPr>
            <a:lvl3pPr indent="-228600" lvl="2" marL="1371600" algn="l">
              <a:lnSpc>
                <a:spcPct val="100000"/>
              </a:lnSpc>
              <a:spcBef>
                <a:spcPts val="360"/>
              </a:spcBef>
              <a:spcAft>
                <a:spcPts val="0"/>
              </a:spcAft>
              <a:buClr>
                <a:schemeClr val="accent6"/>
              </a:buClr>
              <a:buSzPts val="1200"/>
              <a:buNone/>
              <a:defRPr sz="1200"/>
            </a:lvl3pPr>
            <a:lvl4pPr indent="-228600" lvl="3" marL="1828800" algn="l">
              <a:lnSpc>
                <a:spcPct val="100000"/>
              </a:lnSpc>
              <a:spcBef>
                <a:spcPts val="360"/>
              </a:spcBef>
              <a:spcAft>
                <a:spcPts val="0"/>
              </a:spcAft>
              <a:buClr>
                <a:schemeClr val="accent6"/>
              </a:buClr>
              <a:buSzPts val="1000"/>
              <a:buNone/>
              <a:defRPr sz="1000"/>
            </a:lvl4pPr>
            <a:lvl5pPr indent="-228600" lvl="4" marL="2286000" algn="l">
              <a:lnSpc>
                <a:spcPct val="100000"/>
              </a:lnSpc>
              <a:spcBef>
                <a:spcPts val="360"/>
              </a:spcBef>
              <a:spcAft>
                <a:spcPts val="0"/>
              </a:spcAft>
              <a:buClr>
                <a:schemeClr val="accent6"/>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78" name="Google Shape;78;p16"/>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9" name="Google Shape;79;p16"/>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80" name="Shape 80"/>
        <p:cNvGrpSpPr/>
        <p:nvPr/>
      </p:nvGrpSpPr>
      <p:grpSpPr>
        <a:xfrm>
          <a:off x="0" y="0"/>
          <a:ext cx="0" cy="0"/>
          <a:chOff x="0" y="0"/>
          <a:chExt cx="0" cy="0"/>
        </a:xfrm>
      </p:grpSpPr>
      <p:sp>
        <p:nvSpPr>
          <p:cNvPr id="81" name="Google Shape;81;p18"/>
          <p:cNvSpPr txBox="1"/>
          <p:nvPr>
            <p:ph type="title"/>
          </p:nvPr>
        </p:nvSpPr>
        <p:spPr>
          <a:xfrm>
            <a:off x="3986784" y="1243584"/>
            <a:ext cx="8165592" cy="768096"/>
          </a:xfrm>
          <a:prstGeom prst="rect">
            <a:avLst/>
          </a:prstGeom>
          <a:noFill/>
          <a:ln>
            <a:noFill/>
          </a:ln>
        </p:spPr>
        <p:txBody>
          <a:bodyPr anchorCtr="0" anchor="t" bIns="45700" lIns="91425" spcFirstLastPara="1" rIns="91425" wrap="square" tIns="45700">
            <a:noAutofit/>
          </a:bodyPr>
          <a:lstStyle>
            <a:lvl1pPr lvl="0" algn="l">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descr="preencoded.png" id="82" name="Google Shape;82;p18"/>
          <p:cNvSpPr/>
          <p:nvPr/>
        </p:nvSpPr>
        <p:spPr>
          <a:xfrm>
            <a:off x="-5568" y="-2784"/>
            <a:ext cx="3443288" cy="6891337"/>
          </a:xfrm>
          <a:custGeom>
            <a:rect b="b" l="l" r="r" t="t"/>
            <a:pathLst>
              <a:path extrusionOk="0" h="6891337" w="3443288">
                <a:moveTo>
                  <a:pt x="3443288" y="0"/>
                </a:moveTo>
                <a:lnTo>
                  <a:pt x="0" y="0"/>
                </a:lnTo>
                <a:lnTo>
                  <a:pt x="0" y="6891338"/>
                </a:lnTo>
                <a:lnTo>
                  <a:pt x="3443288" y="6891338"/>
                </a:lnTo>
                <a:lnTo>
                  <a:pt x="3443288"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83" name="Google Shape;83;p18"/>
          <p:cNvPicPr preferRelativeResize="0"/>
          <p:nvPr/>
        </p:nvPicPr>
        <p:blipFill rotWithShape="1">
          <a:blip r:embed="rId2">
            <a:alphaModFix/>
          </a:blip>
          <a:srcRect b="0" l="0" r="0" t="0"/>
          <a:stretch/>
        </p:blipFill>
        <p:spPr>
          <a:xfrm>
            <a:off x="1703311" y="-2784"/>
            <a:ext cx="1734410" cy="5167313"/>
          </a:xfrm>
          <a:prstGeom prst="rect">
            <a:avLst/>
          </a:prstGeom>
          <a:noFill/>
          <a:ln>
            <a:noFill/>
          </a:ln>
        </p:spPr>
      </p:pic>
      <p:sp>
        <p:nvSpPr>
          <p:cNvPr id="84" name="Google Shape;84;p18"/>
          <p:cNvSpPr/>
          <p:nvPr/>
        </p:nvSpPr>
        <p:spPr>
          <a:xfrm>
            <a:off x="1721621" y="-2784"/>
            <a:ext cx="1716115" cy="1720853"/>
          </a:xfrm>
          <a:custGeom>
            <a:rect b="b" l="l" r="r" t="t"/>
            <a:pathLst>
              <a:path extrusionOk="0" h="1720853" w="1716115">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lt1">
              <a:alpha val="98431"/>
            </a:schemeClr>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descr="preencoded.png" id="85" name="Google Shape;85;p18"/>
          <p:cNvSpPr/>
          <p:nvPr/>
        </p:nvSpPr>
        <p:spPr>
          <a:xfrm>
            <a:off x="-5568" y="3440504"/>
            <a:ext cx="3443288" cy="3448050"/>
          </a:xfrm>
          <a:custGeom>
            <a:rect b="b" l="l" r="r" t="t"/>
            <a:pathLst>
              <a:path extrusionOk="0" h="3448050" w="3443288">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pic>
        <p:nvPicPr>
          <p:cNvPr descr="preencoded.png" id="86" name="Google Shape;86;p18"/>
          <p:cNvPicPr preferRelativeResize="0"/>
          <p:nvPr/>
        </p:nvPicPr>
        <p:blipFill rotWithShape="1">
          <a:blip r:embed="rId3">
            <a:alphaModFix/>
          </a:blip>
          <a:srcRect b="0" l="0" r="0" t="0"/>
          <a:stretch/>
        </p:blipFill>
        <p:spPr>
          <a:xfrm>
            <a:off x="1718457" y="3440504"/>
            <a:ext cx="1719263" cy="1724025"/>
          </a:xfrm>
          <a:prstGeom prst="rect">
            <a:avLst/>
          </a:prstGeom>
          <a:noFill/>
          <a:ln>
            <a:noFill/>
          </a:ln>
        </p:spPr>
      </p:pic>
      <p:sp>
        <p:nvSpPr>
          <p:cNvPr id="87" name="Google Shape;87;p18"/>
          <p:cNvSpPr txBox="1"/>
          <p:nvPr>
            <p:ph idx="1" type="body"/>
          </p:nvPr>
        </p:nvSpPr>
        <p:spPr>
          <a:xfrm>
            <a:off x="3977640" y="2330704"/>
            <a:ext cx="3822192" cy="41148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0"/>
              </a:spcBef>
              <a:spcAft>
                <a:spcPts val="0"/>
              </a:spcAft>
              <a:buClr>
                <a:schemeClr val="accent6"/>
              </a:buClr>
              <a:buSzPts val="1800"/>
              <a:buNone/>
              <a:defRPr b="1" sz="1800" cap="none">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88" name="Google Shape;88;p18"/>
          <p:cNvSpPr txBox="1"/>
          <p:nvPr>
            <p:ph idx="2" type="body"/>
          </p:nvPr>
        </p:nvSpPr>
        <p:spPr>
          <a:xfrm>
            <a:off x="3685032" y="2877312"/>
            <a:ext cx="3741928" cy="3684588"/>
          </a:xfrm>
          <a:prstGeom prst="rect">
            <a:avLst/>
          </a:prstGeom>
          <a:noFill/>
          <a:ln>
            <a:noFill/>
          </a:ln>
        </p:spPr>
        <p:txBody>
          <a:bodyPr anchorCtr="0" anchor="t" bIns="45700" lIns="45700" spcFirstLastPara="1" rIns="45700" wrap="square" tIns="45700">
            <a:noAutofit/>
          </a:bodyPr>
          <a:lstStyle>
            <a:lvl1pPr indent="-323850" lvl="0" marL="457200" algn="l">
              <a:lnSpc>
                <a:spcPct val="100000"/>
              </a:lnSpc>
              <a:spcBef>
                <a:spcPts val="360"/>
              </a:spcBef>
              <a:spcAft>
                <a:spcPts val="0"/>
              </a:spcAft>
              <a:buClr>
                <a:schemeClr val="accent6"/>
              </a:buClr>
              <a:buSzPts val="1500"/>
              <a:buChar char="•"/>
              <a:defRPr sz="1500"/>
            </a:lvl1pPr>
            <a:lvl2pPr indent="-311150" lvl="1" marL="914400" algn="l">
              <a:lnSpc>
                <a:spcPct val="100000"/>
              </a:lnSpc>
              <a:spcBef>
                <a:spcPts val="360"/>
              </a:spcBef>
              <a:spcAft>
                <a:spcPts val="0"/>
              </a:spcAft>
              <a:buClr>
                <a:schemeClr val="accent6"/>
              </a:buClr>
              <a:buSzPts val="1300"/>
              <a:buChar char="•"/>
              <a:defRPr sz="1300"/>
            </a:lvl2pPr>
            <a:lvl3pPr indent="-304800" lvl="2" marL="1371600" algn="l">
              <a:lnSpc>
                <a:spcPct val="100000"/>
              </a:lnSpc>
              <a:spcBef>
                <a:spcPts val="360"/>
              </a:spcBef>
              <a:spcAft>
                <a:spcPts val="0"/>
              </a:spcAft>
              <a:buClr>
                <a:schemeClr val="accent6"/>
              </a:buClr>
              <a:buSzPts val="1200"/>
              <a:buChar char="•"/>
              <a:defRPr sz="12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9" name="Google Shape;89;p18"/>
          <p:cNvSpPr txBox="1"/>
          <p:nvPr>
            <p:ph idx="3" type="body"/>
          </p:nvPr>
        </p:nvSpPr>
        <p:spPr>
          <a:xfrm>
            <a:off x="8046720" y="2330704"/>
            <a:ext cx="3822192" cy="411480"/>
          </a:xfrm>
          <a:prstGeom prst="rect">
            <a:avLst/>
          </a:prstGeom>
          <a:noFill/>
          <a:ln>
            <a:noFill/>
          </a:ln>
        </p:spPr>
        <p:txBody>
          <a:bodyPr anchorCtr="0" anchor="t" bIns="45700" lIns="91425" spcFirstLastPara="1" rIns="91425" wrap="square" tIns="45700">
            <a:noAutofit/>
          </a:bodyPr>
          <a:lstStyle>
            <a:lvl1pPr indent="-228600" lvl="0" marL="457200" algn="l">
              <a:lnSpc>
                <a:spcPct val="100000"/>
              </a:lnSpc>
              <a:spcBef>
                <a:spcPts val="0"/>
              </a:spcBef>
              <a:spcAft>
                <a:spcPts val="0"/>
              </a:spcAft>
              <a:buClr>
                <a:schemeClr val="accent6"/>
              </a:buClr>
              <a:buSzPts val="1800"/>
              <a:buNone/>
              <a:defRPr b="1" sz="1800" cap="none">
                <a:latin typeface="Arial"/>
                <a:ea typeface="Arial"/>
                <a:cs typeface="Arial"/>
                <a:sym typeface="Arial"/>
              </a:defRPr>
            </a:lvl1pPr>
            <a:lvl2pPr indent="-228600" lvl="1" marL="914400" algn="l">
              <a:lnSpc>
                <a:spcPct val="100000"/>
              </a:lnSpc>
              <a:spcBef>
                <a:spcPts val="360"/>
              </a:spcBef>
              <a:spcAft>
                <a:spcPts val="0"/>
              </a:spcAft>
              <a:buClr>
                <a:schemeClr val="accent6"/>
              </a:buClr>
              <a:buSzPts val="2000"/>
              <a:buNone/>
              <a:defRPr b="1" sz="2000"/>
            </a:lvl2pPr>
            <a:lvl3pPr indent="-228600" lvl="2" marL="1371600" algn="l">
              <a:lnSpc>
                <a:spcPct val="100000"/>
              </a:lnSpc>
              <a:spcBef>
                <a:spcPts val="360"/>
              </a:spcBef>
              <a:spcAft>
                <a:spcPts val="0"/>
              </a:spcAft>
              <a:buClr>
                <a:schemeClr val="accent6"/>
              </a:buClr>
              <a:buSzPts val="1800"/>
              <a:buNone/>
              <a:defRPr b="1" sz="1800"/>
            </a:lvl3pPr>
            <a:lvl4pPr indent="-228600" lvl="3" marL="1828800" algn="l">
              <a:lnSpc>
                <a:spcPct val="100000"/>
              </a:lnSpc>
              <a:spcBef>
                <a:spcPts val="360"/>
              </a:spcBef>
              <a:spcAft>
                <a:spcPts val="0"/>
              </a:spcAft>
              <a:buClr>
                <a:schemeClr val="accent6"/>
              </a:buClr>
              <a:buSzPts val="1600"/>
              <a:buNone/>
              <a:defRPr b="1" sz="1600"/>
            </a:lvl4pPr>
            <a:lvl5pPr indent="-228600" lvl="4" marL="2286000" algn="l">
              <a:lnSpc>
                <a:spcPct val="100000"/>
              </a:lnSpc>
              <a:spcBef>
                <a:spcPts val="36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0" name="Google Shape;90;p18"/>
          <p:cNvSpPr txBox="1"/>
          <p:nvPr>
            <p:ph idx="4" type="body"/>
          </p:nvPr>
        </p:nvSpPr>
        <p:spPr>
          <a:xfrm>
            <a:off x="7754112" y="2877312"/>
            <a:ext cx="3741928" cy="3684588"/>
          </a:xfrm>
          <a:prstGeom prst="rect">
            <a:avLst/>
          </a:prstGeom>
          <a:noFill/>
          <a:ln>
            <a:noFill/>
          </a:ln>
        </p:spPr>
        <p:txBody>
          <a:bodyPr anchorCtr="0" anchor="t" bIns="45700" lIns="45700" spcFirstLastPara="1" rIns="45700" wrap="square" tIns="45700">
            <a:noAutofit/>
          </a:bodyPr>
          <a:lstStyle>
            <a:lvl1pPr indent="-323850" lvl="0" marL="457200" algn="l">
              <a:lnSpc>
                <a:spcPct val="100000"/>
              </a:lnSpc>
              <a:spcBef>
                <a:spcPts val="360"/>
              </a:spcBef>
              <a:spcAft>
                <a:spcPts val="0"/>
              </a:spcAft>
              <a:buClr>
                <a:schemeClr val="accent6"/>
              </a:buClr>
              <a:buSzPts val="1500"/>
              <a:buChar char="•"/>
              <a:defRPr sz="1500"/>
            </a:lvl1pPr>
            <a:lvl2pPr indent="-311150" lvl="1" marL="914400" algn="l">
              <a:lnSpc>
                <a:spcPct val="100000"/>
              </a:lnSpc>
              <a:spcBef>
                <a:spcPts val="360"/>
              </a:spcBef>
              <a:spcAft>
                <a:spcPts val="0"/>
              </a:spcAft>
              <a:buClr>
                <a:schemeClr val="accent6"/>
              </a:buClr>
              <a:buSzPts val="1300"/>
              <a:buChar char="•"/>
              <a:defRPr sz="1300"/>
            </a:lvl2pPr>
            <a:lvl3pPr indent="-304800" lvl="2" marL="1371600" algn="l">
              <a:lnSpc>
                <a:spcPct val="100000"/>
              </a:lnSpc>
              <a:spcBef>
                <a:spcPts val="360"/>
              </a:spcBef>
              <a:spcAft>
                <a:spcPts val="0"/>
              </a:spcAft>
              <a:buClr>
                <a:schemeClr val="accent6"/>
              </a:buClr>
              <a:buSzPts val="1200"/>
              <a:buChar char="•"/>
              <a:defRPr sz="12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1" name="Google Shape;91;p18"/>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hart">
  <p:cSld name="Title and Chart">
    <p:spTree>
      <p:nvGrpSpPr>
        <p:cNvPr id="92" name="Shape 92"/>
        <p:cNvGrpSpPr/>
        <p:nvPr/>
      </p:nvGrpSpPr>
      <p:grpSpPr>
        <a:xfrm>
          <a:off x="0" y="0"/>
          <a:ext cx="0" cy="0"/>
          <a:chOff x="0" y="0"/>
          <a:chExt cx="0" cy="0"/>
        </a:xfrm>
      </p:grpSpPr>
      <p:sp>
        <p:nvSpPr>
          <p:cNvPr id="93" name="Google Shape;93;p19"/>
          <p:cNvSpPr/>
          <p:nvPr/>
        </p:nvSpPr>
        <p:spPr>
          <a:xfrm>
            <a:off x="1" y="0"/>
            <a:ext cx="2242827" cy="2102966"/>
          </a:xfrm>
          <a:custGeom>
            <a:rect b="b" l="l" r="r" t="t"/>
            <a:pathLst>
              <a:path extrusionOk="0" h="2102966" w="2242827">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rgbClr val="EDF2FA"/>
          </a:solidFill>
          <a:ln>
            <a:noFill/>
          </a:ln>
        </p:spPr>
        <p:txBody>
          <a:bodyPr anchorCtr="0" anchor="ctr" bIns="45700" lIns="91425" spcFirstLastPara="1" rIns="91425" wrap="square" tIns="45700">
            <a:no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EB Garamond"/>
              <a:ea typeface="EB Garamond"/>
              <a:cs typeface="EB Garamond"/>
              <a:sym typeface="EB Garamond"/>
            </a:endParaRPr>
          </a:p>
        </p:txBody>
      </p:sp>
      <p:sp>
        <p:nvSpPr>
          <p:cNvPr id="94" name="Google Shape;94;p19"/>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Autofit/>
          </a:bodyPr>
          <a:lstStyle>
            <a:lvl1pPr lvl="0" algn="ctr">
              <a:lnSpc>
                <a:spcPct val="100000"/>
              </a:lnSpc>
              <a:spcBef>
                <a:spcPts val="0"/>
              </a:spcBef>
              <a:spcAft>
                <a:spcPts val="0"/>
              </a:spcAft>
              <a:buClr>
                <a:schemeClr val="accent6"/>
              </a:buClr>
              <a:buSzPts val="4400"/>
              <a:buFont typeface="Arial Black"/>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19"/>
          <p:cNvSpPr txBox="1"/>
          <p:nvPr>
            <p:ph idx="1" type="body"/>
          </p:nvPr>
        </p:nvSpPr>
        <p:spPr>
          <a:xfrm>
            <a:off x="539496" y="2103120"/>
            <a:ext cx="11119104" cy="4434840"/>
          </a:xfrm>
          <a:prstGeom prst="rect">
            <a:avLst/>
          </a:prstGeom>
          <a:noFill/>
          <a:ln>
            <a:noFill/>
          </a:ln>
        </p:spPr>
        <p:txBody>
          <a:bodyPr anchorCtr="0" anchor="t" bIns="45700" lIns="91425" spcFirstLastPara="1" rIns="91425" wrap="square" tIns="45700">
            <a:noAutofit/>
          </a:bodyPr>
          <a:lstStyle>
            <a:lvl1pPr indent="-342900" lvl="0" marL="457200" algn="l">
              <a:lnSpc>
                <a:spcPct val="100000"/>
              </a:lnSpc>
              <a:spcBef>
                <a:spcPts val="360"/>
              </a:spcBef>
              <a:spcAft>
                <a:spcPts val="0"/>
              </a:spcAft>
              <a:buClr>
                <a:schemeClr val="accent6"/>
              </a:buClr>
              <a:buSzPts val="1800"/>
              <a:buChar char="•"/>
              <a:defRPr sz="1800"/>
            </a:lvl1pPr>
            <a:lvl2pPr indent="-330200" lvl="1" marL="914400" algn="l">
              <a:lnSpc>
                <a:spcPct val="100000"/>
              </a:lnSpc>
              <a:spcBef>
                <a:spcPts val="360"/>
              </a:spcBef>
              <a:spcAft>
                <a:spcPts val="0"/>
              </a:spcAft>
              <a:buClr>
                <a:schemeClr val="accent6"/>
              </a:buClr>
              <a:buSzPts val="1600"/>
              <a:buChar char="•"/>
              <a:defRPr sz="1600"/>
            </a:lvl2pPr>
            <a:lvl3pPr indent="-317500" lvl="2" marL="1371600" algn="l">
              <a:lnSpc>
                <a:spcPct val="100000"/>
              </a:lnSpc>
              <a:spcBef>
                <a:spcPts val="360"/>
              </a:spcBef>
              <a:spcAft>
                <a:spcPts val="0"/>
              </a:spcAft>
              <a:buClr>
                <a:schemeClr val="accent6"/>
              </a:buClr>
              <a:buSzPts val="1400"/>
              <a:buChar char="•"/>
              <a:defRPr sz="1400"/>
            </a:lvl3pPr>
            <a:lvl4pPr indent="-304800" lvl="3" marL="1828800" algn="l">
              <a:lnSpc>
                <a:spcPct val="100000"/>
              </a:lnSpc>
              <a:spcBef>
                <a:spcPts val="360"/>
              </a:spcBef>
              <a:spcAft>
                <a:spcPts val="0"/>
              </a:spcAft>
              <a:buClr>
                <a:schemeClr val="accent6"/>
              </a:buClr>
              <a:buSzPts val="1200"/>
              <a:buChar char="•"/>
              <a:defRPr sz="1200"/>
            </a:lvl4pPr>
            <a:lvl5pPr indent="-304800" lvl="4" marL="2286000" algn="l">
              <a:lnSpc>
                <a:spcPct val="100000"/>
              </a:lnSpc>
              <a:spcBef>
                <a:spcPts val="360"/>
              </a:spcBef>
              <a:spcAft>
                <a:spcPts val="0"/>
              </a:spcAft>
              <a:buClr>
                <a:schemeClr val="accent6"/>
              </a:buClr>
              <a:buSzPts val="1200"/>
              <a:buChar char="•"/>
              <a:defRPr sz="12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6" name="Google Shape;96;p19"/>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19"/>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21" Type="http://schemas.openxmlformats.org/officeDocument/2006/relationships/theme" Target="../theme/theme1.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0"/>
          <p:cNvSpPr txBox="1"/>
          <p:nvPr>
            <p:ph type="title"/>
          </p:nvPr>
        </p:nvSpPr>
        <p:spPr>
          <a:xfrm>
            <a:off x="758952" y="1216152"/>
            <a:ext cx="10671048" cy="768096"/>
          </a:xfrm>
          <a:prstGeom prst="rect">
            <a:avLst/>
          </a:prstGeom>
          <a:noFill/>
          <a:ln>
            <a:noFill/>
          </a:ln>
        </p:spPr>
        <p:txBody>
          <a:bodyPr anchorCtr="0" anchor="t" bIns="45700" lIns="91425" spcFirstLastPara="1" rIns="91425" wrap="square" tIns="45700">
            <a:normAutofit/>
          </a:bodyPr>
          <a:lstStyle>
            <a:lvl1pPr lvl="0" marR="0" rtl="0" algn="ctr">
              <a:lnSpc>
                <a:spcPct val="110795"/>
              </a:lnSpc>
              <a:spcBef>
                <a:spcPts val="0"/>
              </a:spcBef>
              <a:spcAft>
                <a:spcPts val="0"/>
              </a:spcAft>
              <a:buClr>
                <a:schemeClr val="accent6"/>
              </a:buClr>
              <a:buSzPts val="4400"/>
              <a:buFont typeface="Arial Black"/>
              <a:buNone/>
              <a:defRPr b="1" i="0" sz="4400" u="none" cap="none" strike="noStrike">
                <a:solidFill>
                  <a:schemeClr val="accent6"/>
                </a:solidFill>
                <a:latin typeface="Arial Black"/>
                <a:ea typeface="Arial Black"/>
                <a:cs typeface="Arial Black"/>
                <a:sym typeface="Arial Black"/>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10"/>
          <p:cNvSpPr txBox="1"/>
          <p:nvPr>
            <p:ph idx="1" type="body"/>
          </p:nvPr>
        </p:nvSpPr>
        <p:spPr>
          <a:xfrm>
            <a:off x="758952" y="2103120"/>
            <a:ext cx="10671048"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100000"/>
              </a:lnSpc>
              <a:spcBef>
                <a:spcPts val="360"/>
              </a:spcBef>
              <a:spcAft>
                <a:spcPts val="0"/>
              </a:spcAft>
              <a:buClr>
                <a:schemeClr val="accent6"/>
              </a:buClr>
              <a:buSzPts val="2800"/>
              <a:buFont typeface="Arial"/>
              <a:buChar char="•"/>
              <a:defRPr b="0" i="0" sz="2800" u="none" cap="none" strike="noStrike">
                <a:solidFill>
                  <a:schemeClr val="accent6"/>
                </a:solidFill>
                <a:latin typeface="EB Garamond"/>
                <a:ea typeface="EB Garamond"/>
                <a:cs typeface="EB Garamond"/>
                <a:sym typeface="EB Garamond"/>
              </a:defRPr>
            </a:lvl1pPr>
            <a:lvl2pPr indent="-381000" lvl="1" marL="914400" marR="0" rtl="0" algn="l">
              <a:lnSpc>
                <a:spcPct val="100000"/>
              </a:lnSpc>
              <a:spcBef>
                <a:spcPts val="360"/>
              </a:spcBef>
              <a:spcAft>
                <a:spcPts val="0"/>
              </a:spcAft>
              <a:buClr>
                <a:schemeClr val="accent6"/>
              </a:buClr>
              <a:buSzPts val="2400"/>
              <a:buFont typeface="Arial"/>
              <a:buChar char="•"/>
              <a:defRPr b="0" i="0" sz="2400" u="none" cap="none" strike="noStrike">
                <a:solidFill>
                  <a:schemeClr val="accent6"/>
                </a:solidFill>
                <a:latin typeface="EB Garamond"/>
                <a:ea typeface="EB Garamond"/>
                <a:cs typeface="EB Garamond"/>
                <a:sym typeface="EB Garamond"/>
              </a:defRPr>
            </a:lvl2pPr>
            <a:lvl3pPr indent="-355600" lvl="2" marL="1371600" marR="0" rtl="0" algn="l">
              <a:lnSpc>
                <a:spcPct val="100000"/>
              </a:lnSpc>
              <a:spcBef>
                <a:spcPts val="360"/>
              </a:spcBef>
              <a:spcAft>
                <a:spcPts val="0"/>
              </a:spcAft>
              <a:buClr>
                <a:schemeClr val="accent6"/>
              </a:buClr>
              <a:buSzPts val="2000"/>
              <a:buFont typeface="Arial"/>
              <a:buChar char="•"/>
              <a:defRPr b="0" i="0" sz="2000" u="none" cap="none" strike="noStrike">
                <a:solidFill>
                  <a:schemeClr val="accent6"/>
                </a:solidFill>
                <a:latin typeface="EB Garamond"/>
                <a:ea typeface="EB Garamond"/>
                <a:cs typeface="EB Garamond"/>
                <a:sym typeface="EB Garamond"/>
              </a:defRPr>
            </a:lvl3pPr>
            <a:lvl4pPr indent="-342900" lvl="3" marL="1828800" marR="0" rtl="0" algn="l">
              <a:lnSpc>
                <a:spcPct val="100000"/>
              </a:lnSpc>
              <a:spcBef>
                <a:spcPts val="360"/>
              </a:spcBef>
              <a:spcAft>
                <a:spcPts val="0"/>
              </a:spcAft>
              <a:buClr>
                <a:schemeClr val="accent6"/>
              </a:buClr>
              <a:buSzPts val="1800"/>
              <a:buFont typeface="Arial"/>
              <a:buChar char="•"/>
              <a:defRPr b="0" i="0" sz="1800" u="none" cap="none" strike="noStrike">
                <a:solidFill>
                  <a:schemeClr val="accent6"/>
                </a:solidFill>
                <a:latin typeface="EB Garamond"/>
                <a:ea typeface="EB Garamond"/>
                <a:cs typeface="EB Garamond"/>
                <a:sym typeface="EB Garamond"/>
              </a:defRPr>
            </a:lvl4pPr>
            <a:lvl5pPr indent="-342900" lvl="4" marL="2286000" marR="0" rtl="0" algn="l">
              <a:lnSpc>
                <a:spcPct val="100000"/>
              </a:lnSpc>
              <a:spcBef>
                <a:spcPts val="360"/>
              </a:spcBef>
              <a:spcAft>
                <a:spcPts val="0"/>
              </a:spcAft>
              <a:buClr>
                <a:schemeClr val="accent6"/>
              </a:buClr>
              <a:buSzPts val="1800"/>
              <a:buFont typeface="Arial"/>
              <a:buChar char="•"/>
              <a:defRPr b="0" i="0" sz="1800" u="none" cap="none" strike="noStrike">
                <a:solidFill>
                  <a:schemeClr val="accent6"/>
                </a:solidFill>
                <a:latin typeface="EB Garamond"/>
                <a:ea typeface="EB Garamond"/>
                <a:cs typeface="EB Garamond"/>
                <a:sym typeface="EB Garamond"/>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EB Garamond"/>
                <a:ea typeface="EB Garamond"/>
                <a:cs typeface="EB Garamond"/>
                <a:sym typeface="EB Garamond"/>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EB Garamond"/>
                <a:ea typeface="EB Garamond"/>
                <a:cs typeface="EB Garamond"/>
                <a:sym typeface="EB Garamond"/>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EB Garamond"/>
                <a:ea typeface="EB Garamond"/>
                <a:cs typeface="EB Garamond"/>
                <a:sym typeface="EB Garamond"/>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EB Garamond"/>
                <a:ea typeface="EB Garamond"/>
                <a:cs typeface="EB Garamond"/>
                <a:sym typeface="EB Garamond"/>
              </a:defRPr>
            </a:lvl9pPr>
          </a:lstStyle>
          <a:p/>
        </p:txBody>
      </p:sp>
      <p:sp>
        <p:nvSpPr>
          <p:cNvPr id="8" name="Google Shape;8;p10"/>
          <p:cNvSpPr txBox="1"/>
          <p:nvPr>
            <p:ph idx="11" type="ftr"/>
          </p:nvPr>
        </p:nvSpPr>
        <p:spPr>
          <a:xfrm>
            <a:off x="621792" y="457200"/>
            <a:ext cx="3200400" cy="27432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accent6"/>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EB Garamond"/>
                <a:ea typeface="EB Garamond"/>
                <a:cs typeface="EB Garamond"/>
                <a:sym typeface="EB Garamond"/>
              </a:defRPr>
            </a:lvl9pPr>
          </a:lstStyle>
          <a:p/>
        </p:txBody>
      </p:sp>
      <p:sp>
        <p:nvSpPr>
          <p:cNvPr id="9" name="Google Shape;9;p10"/>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lvl1pPr indent="0" lvl="0"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1pPr>
            <a:lvl2pPr indent="0" lvl="1"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2pPr>
            <a:lvl3pPr indent="0" lvl="2"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3pPr>
            <a:lvl4pPr indent="0" lvl="3"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4pPr>
            <a:lvl5pPr indent="0" lvl="4"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5pPr>
            <a:lvl6pPr indent="0" lvl="5"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6pPr>
            <a:lvl7pPr indent="0" lvl="6"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7pPr>
            <a:lvl8pPr indent="0" lvl="7"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8pPr>
            <a:lvl9pPr indent="0" lvl="8" marL="0" marR="0" rtl="0" algn="ctr">
              <a:lnSpc>
                <a:spcPct val="100000"/>
              </a:lnSpc>
              <a:spcBef>
                <a:spcPts val="0"/>
              </a:spcBef>
              <a:spcAft>
                <a:spcPts val="0"/>
              </a:spcAft>
              <a:buClr>
                <a:srgbClr val="000000"/>
              </a:buClr>
              <a:buSzPts val="1200"/>
              <a:buFont typeface="Arial"/>
              <a:buNone/>
              <a:defRPr b="0" i="0" sz="1200" u="none" cap="none" strike="noStrike">
                <a:solidFill>
                  <a:schemeClr val="accent6"/>
                </a:solidFill>
                <a:latin typeface="Arial"/>
                <a:ea typeface="Arial"/>
                <a:cs typeface="Arial"/>
                <a:sym typeface="Arial"/>
              </a:defRPr>
            </a:lvl9pPr>
          </a:lstStyle>
          <a:p>
            <a:pPr indent="0" lvl="0" marL="0" rtl="0" algn="ct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1"/>
          <p:cNvSpPr txBox="1"/>
          <p:nvPr>
            <p:ph type="ctrTitle"/>
          </p:nvPr>
        </p:nvSpPr>
        <p:spPr>
          <a:xfrm>
            <a:off x="2790725" y="1128576"/>
            <a:ext cx="6610500" cy="2105700"/>
          </a:xfrm>
          <a:prstGeom prst="rect">
            <a:avLst/>
          </a:prstGeom>
          <a:noFill/>
          <a:ln>
            <a:noFill/>
          </a:ln>
        </p:spPr>
        <p:txBody>
          <a:bodyPr anchorCtr="0" anchor="t" bIns="45700" lIns="91425" spcFirstLastPara="1" rIns="91425" wrap="square" tIns="0">
            <a:noAutofit/>
          </a:bodyPr>
          <a:lstStyle/>
          <a:p>
            <a:pPr indent="0" lvl="0" marL="0" rtl="0" algn="ctr">
              <a:lnSpc>
                <a:spcPct val="121875"/>
              </a:lnSpc>
              <a:spcBef>
                <a:spcPts val="0"/>
              </a:spcBef>
              <a:spcAft>
                <a:spcPts val="0"/>
              </a:spcAft>
              <a:buClr>
                <a:schemeClr val="accent6"/>
              </a:buClr>
              <a:buSzPts val="4000"/>
              <a:buFont typeface="Arial Black"/>
              <a:buNone/>
            </a:pPr>
            <a:r>
              <a:rPr lang="en-US" sz="4000"/>
              <a:t>GARRETT COUNTY CANCER COALITION MEETING MINUTES </a:t>
            </a:r>
            <a:endParaRPr/>
          </a:p>
        </p:txBody>
      </p:sp>
      <p:sp>
        <p:nvSpPr>
          <p:cNvPr id="237" name="Google Shape;237;p1"/>
          <p:cNvSpPr txBox="1"/>
          <p:nvPr>
            <p:ph idx="1" type="subTitle"/>
          </p:nvPr>
        </p:nvSpPr>
        <p:spPr>
          <a:xfrm>
            <a:off x="3414320" y="3429000"/>
            <a:ext cx="5662568" cy="1210112"/>
          </a:xfrm>
          <a:prstGeom prst="rect">
            <a:avLst/>
          </a:prstGeom>
          <a:noFill/>
          <a:ln>
            <a:noFill/>
          </a:ln>
        </p:spPr>
        <p:txBody>
          <a:bodyPr anchorCtr="0" anchor="t" bIns="0" lIns="0" spcFirstLastPara="1" rIns="0" wrap="square" tIns="0">
            <a:noAutofit/>
          </a:bodyPr>
          <a:lstStyle/>
          <a:p>
            <a:pPr indent="0" lvl="0" marL="0" rtl="0" algn="ctr">
              <a:lnSpc>
                <a:spcPct val="100000"/>
              </a:lnSpc>
              <a:spcBef>
                <a:spcPts val="0"/>
              </a:spcBef>
              <a:spcAft>
                <a:spcPts val="0"/>
              </a:spcAft>
              <a:buClr>
                <a:schemeClr val="accent6"/>
              </a:buClr>
              <a:buSzPts val="2400"/>
              <a:buNone/>
            </a:pPr>
            <a:r>
              <a:rPr lang="en-US"/>
              <a:t>June 13, 2023</a:t>
            </a:r>
            <a:endParaRPr/>
          </a:p>
          <a:p>
            <a:pPr indent="0" lvl="0" marL="0" rtl="0" algn="ctr">
              <a:lnSpc>
                <a:spcPct val="100000"/>
              </a:lnSpc>
              <a:spcBef>
                <a:spcPts val="360"/>
              </a:spcBef>
              <a:spcAft>
                <a:spcPts val="0"/>
              </a:spcAft>
              <a:buClr>
                <a:schemeClr val="accent6"/>
              </a:buClr>
              <a:buSzPts val="2400"/>
              <a:buNone/>
            </a:pPr>
            <a:r>
              <a:rPr lang="en-US"/>
              <a:t>Virtual Meeting</a:t>
            </a:r>
            <a:endParaRPr/>
          </a:p>
          <a:p>
            <a:pPr indent="0" lvl="0" marL="0" rtl="0" algn="ctr">
              <a:lnSpc>
                <a:spcPct val="100000"/>
              </a:lnSpc>
              <a:spcBef>
                <a:spcPts val="360"/>
              </a:spcBef>
              <a:spcAft>
                <a:spcPts val="0"/>
              </a:spcAft>
              <a:buClr>
                <a:schemeClr val="accent6"/>
              </a:buClr>
              <a:buSzPts val="2400"/>
              <a:buNone/>
            </a:pPr>
            <a:r>
              <a:rPr lang="en-US"/>
              <a:t>9:00 AM</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g2c1d33f2c7f_0_2"/>
          <p:cNvSpPr txBox="1"/>
          <p:nvPr>
            <p:ph type="title"/>
          </p:nvPr>
        </p:nvSpPr>
        <p:spPr>
          <a:xfrm>
            <a:off x="803325" y="553625"/>
            <a:ext cx="3932100" cy="17145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152343"/>
              </a:lnSpc>
              <a:spcBef>
                <a:spcPts val="0"/>
              </a:spcBef>
              <a:spcAft>
                <a:spcPts val="0"/>
              </a:spcAft>
              <a:buSzPct val="111111"/>
              <a:buNone/>
            </a:pPr>
            <a:r>
              <a:rPr lang="en-US"/>
              <a:t>Agency Updates/Other Business:</a:t>
            </a:r>
            <a:endParaRPr/>
          </a:p>
        </p:txBody>
      </p:sp>
      <p:sp>
        <p:nvSpPr>
          <p:cNvPr id="304" name="Google Shape;304;g2c1d33f2c7f_0_2"/>
          <p:cNvSpPr txBox="1"/>
          <p:nvPr>
            <p:ph idx="1" type="body"/>
          </p:nvPr>
        </p:nvSpPr>
        <p:spPr>
          <a:xfrm>
            <a:off x="5194888" y="992250"/>
            <a:ext cx="6172200" cy="4873500"/>
          </a:xfrm>
          <a:prstGeom prst="rect">
            <a:avLst/>
          </a:prstGeom>
          <a:noFill/>
          <a:ln>
            <a:noFill/>
          </a:ln>
        </p:spPr>
        <p:txBody>
          <a:bodyPr anchorCtr="0" anchor="t" bIns="45700" lIns="91425" spcFirstLastPara="1" rIns="91425" wrap="square" tIns="45700">
            <a:normAutofit/>
          </a:bodyPr>
          <a:lstStyle/>
          <a:p>
            <a:pPr indent="0" lvl="0" marL="0" rtl="0" algn="ctr">
              <a:lnSpc>
                <a:spcPct val="100000"/>
              </a:lnSpc>
              <a:spcBef>
                <a:spcPts val="360"/>
              </a:spcBef>
              <a:spcAft>
                <a:spcPts val="0"/>
              </a:spcAft>
              <a:buSzPts val="3200"/>
              <a:buNone/>
            </a:pPr>
            <a:r>
              <a:rPr lang="en-US" sz="3000">
                <a:latin typeface="Arial Black"/>
                <a:ea typeface="Arial Black"/>
                <a:cs typeface="Arial Black"/>
                <a:sym typeface="Arial Black"/>
              </a:rPr>
              <a:t>ACTION ITEMS: </a:t>
            </a:r>
            <a:endParaRPr sz="3000">
              <a:latin typeface="Arial Black"/>
              <a:ea typeface="Arial Black"/>
              <a:cs typeface="Arial Black"/>
              <a:sym typeface="Arial Black"/>
            </a:endParaRPr>
          </a:p>
          <a:p>
            <a:pPr indent="0" lvl="0" marL="0" rtl="0" algn="ctr">
              <a:lnSpc>
                <a:spcPct val="100000"/>
              </a:lnSpc>
              <a:spcBef>
                <a:spcPts val="360"/>
              </a:spcBef>
              <a:spcAft>
                <a:spcPts val="0"/>
              </a:spcAft>
              <a:buSzPts val="3200"/>
              <a:buNone/>
            </a:pPr>
            <a:r>
              <a:t/>
            </a:r>
            <a:endParaRPr sz="3000">
              <a:latin typeface="Arial Black"/>
              <a:ea typeface="Arial Black"/>
              <a:cs typeface="Arial Black"/>
              <a:sym typeface="Arial Black"/>
            </a:endParaRPr>
          </a:p>
          <a:p>
            <a:pPr indent="-330200" lvl="0" marL="457200" rtl="0" algn="l">
              <a:lnSpc>
                <a:spcPct val="100000"/>
              </a:lnSpc>
              <a:spcBef>
                <a:spcPts val="360"/>
              </a:spcBef>
              <a:spcAft>
                <a:spcPts val="0"/>
              </a:spcAft>
              <a:buSzPts val="1600"/>
              <a:buChar char="•"/>
            </a:pPr>
            <a:r>
              <a:rPr lang="en-US" sz="1600"/>
              <a:t>Autumn will update the FY25 grant to include planning and </a:t>
            </a:r>
            <a:r>
              <a:rPr lang="en-US" sz="1600"/>
              <a:t>implementation</a:t>
            </a:r>
            <a:r>
              <a:rPr lang="en-US" sz="1600"/>
              <a:t> of lung and </a:t>
            </a:r>
            <a:r>
              <a:rPr lang="en-US" sz="1600"/>
              <a:t>prostate</a:t>
            </a:r>
            <a:r>
              <a:rPr lang="en-US" sz="1600"/>
              <a:t> cancer screening </a:t>
            </a:r>
            <a:endParaRPr sz="1600"/>
          </a:p>
          <a:p>
            <a:pPr indent="-330200" lvl="0" marL="457200" rtl="0" algn="l">
              <a:lnSpc>
                <a:spcPct val="100000"/>
              </a:lnSpc>
              <a:spcBef>
                <a:spcPts val="360"/>
              </a:spcBef>
              <a:spcAft>
                <a:spcPts val="0"/>
              </a:spcAft>
              <a:buSzPts val="1600"/>
              <a:buChar char="•"/>
            </a:pPr>
            <a:r>
              <a:rPr lang="en-US" sz="1600"/>
              <a:t>Autumn will update the grant to include intentions of increasing navigation services</a:t>
            </a:r>
            <a:endParaRPr sz="1600"/>
          </a:p>
          <a:p>
            <a:pPr indent="-330200" lvl="0" marL="457200" rtl="0" algn="l">
              <a:lnSpc>
                <a:spcPct val="100000"/>
              </a:lnSpc>
              <a:spcBef>
                <a:spcPts val="360"/>
              </a:spcBef>
              <a:spcAft>
                <a:spcPts val="0"/>
              </a:spcAft>
              <a:buSzPts val="1600"/>
              <a:buChar char="•"/>
            </a:pPr>
            <a:r>
              <a:rPr lang="en-US" sz="1600"/>
              <a:t>Jennifer or Autumn will reach out to Jessica Carr and Amanda Simmons for provider office and hospital outreach </a:t>
            </a:r>
            <a:endParaRPr sz="1600"/>
          </a:p>
          <a:p>
            <a:pPr indent="-330200" lvl="0" marL="457200" rtl="0" algn="l">
              <a:lnSpc>
                <a:spcPct val="100000"/>
              </a:lnSpc>
              <a:spcBef>
                <a:spcPts val="360"/>
              </a:spcBef>
              <a:spcAft>
                <a:spcPts val="0"/>
              </a:spcAft>
              <a:buSzPts val="1600"/>
              <a:buChar char="•"/>
            </a:pPr>
            <a:r>
              <a:rPr lang="en-US" sz="1600"/>
              <a:t>Autumn will explore options for contracting with pulmonologists and other possible out-of-state providers for skin and colorectal cancer screening. </a:t>
            </a:r>
            <a:endParaRPr sz="1600"/>
          </a:p>
          <a:p>
            <a:pPr indent="-330200" lvl="0" marL="457200" rtl="0" algn="l">
              <a:lnSpc>
                <a:spcPct val="100000"/>
              </a:lnSpc>
              <a:spcBef>
                <a:spcPts val="360"/>
              </a:spcBef>
              <a:spcAft>
                <a:spcPts val="0"/>
              </a:spcAft>
              <a:buSzPts val="1600"/>
              <a:buChar char="•"/>
            </a:pPr>
            <a:r>
              <a:rPr lang="en-US" sz="1600"/>
              <a:t>Autumn will put together educational packets to be delivered to GC Hospice </a:t>
            </a:r>
            <a:endParaRPr sz="1600"/>
          </a:p>
          <a:p>
            <a:pPr indent="0" lvl="0" marL="0" rtl="0" algn="l">
              <a:lnSpc>
                <a:spcPct val="100000"/>
              </a:lnSpc>
              <a:spcBef>
                <a:spcPts val="360"/>
              </a:spcBef>
              <a:spcAft>
                <a:spcPts val="0"/>
              </a:spcAft>
              <a:buNone/>
            </a:pPr>
            <a:r>
              <a:t/>
            </a:r>
            <a:endParaRPr sz="1600"/>
          </a:p>
        </p:txBody>
      </p:sp>
      <p:sp>
        <p:nvSpPr>
          <p:cNvPr id="305" name="Google Shape;305;g2c1d33f2c7f_0_2"/>
          <p:cNvSpPr txBox="1"/>
          <p:nvPr>
            <p:ph idx="2" type="body"/>
          </p:nvPr>
        </p:nvSpPr>
        <p:spPr>
          <a:xfrm>
            <a:off x="839788" y="2400300"/>
            <a:ext cx="3932100" cy="3811500"/>
          </a:xfrm>
          <a:prstGeom prst="rect">
            <a:avLst/>
          </a:prstGeom>
          <a:noFill/>
          <a:ln>
            <a:noFill/>
          </a:ln>
        </p:spPr>
        <p:txBody>
          <a:bodyPr anchorCtr="0" anchor="t" bIns="45700" lIns="91425" spcFirstLastPara="1" rIns="91425" wrap="square" tIns="45700">
            <a:normAutofit/>
          </a:bodyPr>
          <a:lstStyle/>
          <a:p>
            <a:pPr indent="0" lvl="0" marL="0" rtl="0" algn="l">
              <a:lnSpc>
                <a:spcPct val="100000"/>
              </a:lnSpc>
              <a:spcBef>
                <a:spcPts val="360"/>
              </a:spcBef>
              <a:spcAft>
                <a:spcPts val="0"/>
              </a:spcAft>
              <a:buNone/>
            </a:pPr>
            <a:r>
              <a:rPr b="1" lang="en-US"/>
              <a:t>Paula McKenzie </a:t>
            </a:r>
            <a:r>
              <a:rPr lang="en-US"/>
              <a:t>- Allegany County Health Department still has funds available to provide breast and cervical cancer screenings, most everything is done by mail so patients do not have to travel. </a:t>
            </a:r>
            <a:endParaRPr/>
          </a:p>
          <a:p>
            <a:pPr indent="0" lvl="0" marL="0" rtl="0" algn="l">
              <a:lnSpc>
                <a:spcPct val="100000"/>
              </a:lnSpc>
              <a:spcBef>
                <a:spcPts val="360"/>
              </a:spcBef>
              <a:spcAft>
                <a:spcPts val="0"/>
              </a:spcAft>
              <a:buNone/>
            </a:pPr>
            <a:r>
              <a:rPr b="1" lang="en-US"/>
              <a:t>GRMC Cancer Center</a:t>
            </a:r>
            <a:r>
              <a:rPr lang="en-US"/>
              <a:t> - NONE </a:t>
            </a:r>
            <a:endParaRPr/>
          </a:p>
          <a:p>
            <a:pPr indent="0" lvl="0" marL="0" rtl="0" algn="l">
              <a:lnSpc>
                <a:spcPct val="100000"/>
              </a:lnSpc>
              <a:spcBef>
                <a:spcPts val="360"/>
              </a:spcBef>
              <a:spcAft>
                <a:spcPts val="0"/>
              </a:spcAft>
              <a:buNone/>
            </a:pPr>
            <a:r>
              <a:rPr b="1" lang="en-US"/>
              <a:t>Grace Bolyard</a:t>
            </a:r>
            <a:r>
              <a:rPr lang="en-US"/>
              <a:t> - </a:t>
            </a:r>
            <a:r>
              <a:rPr lang="en-US"/>
              <a:t>Hospice of Garrett County</a:t>
            </a:r>
            <a:r>
              <a:rPr lang="en-US"/>
              <a:t> will take CPEST program information for admission packets that are given to families </a:t>
            </a:r>
            <a:endParaRPr/>
          </a:p>
          <a:p>
            <a:pPr indent="0" lvl="0" marL="0" rtl="0" algn="l">
              <a:lnSpc>
                <a:spcPct val="100000"/>
              </a:lnSpc>
              <a:spcBef>
                <a:spcPts val="360"/>
              </a:spcBef>
              <a:spcAft>
                <a:spcPts val="0"/>
              </a:spcAft>
              <a:buNone/>
            </a:pPr>
            <a:r>
              <a:rPr b="1" lang="en-US"/>
              <a:t>Lawrence Knapp: </a:t>
            </a:r>
            <a:r>
              <a:rPr lang="en-US"/>
              <a:t>NONE </a:t>
            </a:r>
            <a:endParaRPr/>
          </a:p>
          <a:p>
            <a:pPr indent="0" lvl="0" marL="0" rtl="0" algn="l">
              <a:lnSpc>
                <a:spcPct val="100000"/>
              </a:lnSpc>
              <a:spcBef>
                <a:spcPts val="360"/>
              </a:spcBef>
              <a:spcAft>
                <a:spcPts val="0"/>
              </a:spcAft>
              <a:buNone/>
            </a:pPr>
            <a:r>
              <a:rPr b="1" lang="en-US"/>
              <a:t>Fred Gregg: </a:t>
            </a:r>
            <a:r>
              <a:rPr lang="en-US"/>
              <a:t>NONE</a:t>
            </a:r>
            <a:endParaRPr/>
          </a:p>
          <a:p>
            <a:pPr indent="0" lvl="0" marL="0" rtl="0" algn="l">
              <a:lnSpc>
                <a:spcPct val="100000"/>
              </a:lnSpc>
              <a:spcBef>
                <a:spcPts val="360"/>
              </a:spcBef>
              <a:spcAft>
                <a:spcPts val="0"/>
              </a:spcAft>
              <a:buNone/>
            </a:pPr>
            <a:r>
              <a:t/>
            </a:r>
            <a:endParaRPr/>
          </a:p>
          <a:p>
            <a:pPr indent="0" lvl="0" marL="457200" rtl="0" algn="l">
              <a:lnSpc>
                <a:spcPct val="100000"/>
              </a:lnSpc>
              <a:spcBef>
                <a:spcPts val="360"/>
              </a:spcBef>
              <a:spcAft>
                <a:spcPts val="0"/>
              </a:spcAft>
              <a:buSzPts val="1600"/>
              <a:buNone/>
            </a:pPr>
            <a:r>
              <a:t/>
            </a:r>
            <a:endParaRPr/>
          </a:p>
        </p:txBody>
      </p:sp>
      <p:sp>
        <p:nvSpPr>
          <p:cNvPr id="306" name="Google Shape;306;g2c1d33f2c7f_0_2"/>
          <p:cNvSpPr txBox="1"/>
          <p:nvPr>
            <p:ph idx="12" type="sldNum"/>
          </p:nvPr>
        </p:nvSpPr>
        <p:spPr>
          <a:xfrm>
            <a:off x="10945368" y="457200"/>
            <a:ext cx="987600" cy="274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9"/>
          <p:cNvSpPr txBox="1"/>
          <p:nvPr>
            <p:ph type="title"/>
          </p:nvPr>
        </p:nvSpPr>
        <p:spPr>
          <a:xfrm>
            <a:off x="3685034" y="1224059"/>
            <a:ext cx="8165700" cy="7680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6"/>
              </a:buClr>
              <a:buSzPts val="4400"/>
              <a:buFont typeface="Arial Black"/>
              <a:buNone/>
            </a:pPr>
            <a:r>
              <a:rPr lang="en-US"/>
              <a:t>NEXT MEETING - HYBRID</a:t>
            </a:r>
            <a:endParaRPr/>
          </a:p>
        </p:txBody>
      </p:sp>
      <p:sp>
        <p:nvSpPr>
          <p:cNvPr id="312" name="Google Shape;312;p9"/>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sp>
        <p:nvSpPr>
          <p:cNvPr id="313" name="Google Shape;313;p9"/>
          <p:cNvSpPr txBox="1"/>
          <p:nvPr>
            <p:ph idx="2" type="body"/>
          </p:nvPr>
        </p:nvSpPr>
        <p:spPr>
          <a:xfrm>
            <a:off x="3685032" y="2877312"/>
            <a:ext cx="8247888" cy="3684588"/>
          </a:xfrm>
          <a:prstGeom prst="rect">
            <a:avLst/>
          </a:prstGeom>
          <a:noFill/>
          <a:ln>
            <a:noFill/>
          </a:ln>
        </p:spPr>
        <p:txBody>
          <a:bodyPr anchorCtr="0" anchor="t" bIns="45700" lIns="45700" spcFirstLastPara="1" rIns="45700" wrap="square" tIns="45700">
            <a:noAutofit/>
          </a:bodyPr>
          <a:lstStyle/>
          <a:p>
            <a:pPr indent="0" lvl="0" marL="0" rtl="0" algn="l">
              <a:spcBef>
                <a:spcPts val="360"/>
              </a:spcBef>
              <a:spcAft>
                <a:spcPts val="0"/>
              </a:spcAft>
              <a:buClr>
                <a:schemeClr val="dk1"/>
              </a:buClr>
              <a:buSzPts val="1100"/>
              <a:buFont typeface="Arial"/>
              <a:buNone/>
            </a:pPr>
            <a:r>
              <a:rPr b="1" lang="en-US" sz="2000"/>
              <a:t>Cancer Coalition Quarterly Meeting</a:t>
            </a:r>
            <a:endParaRPr b="1" sz="2000"/>
          </a:p>
          <a:p>
            <a:pPr indent="0" lvl="0" marL="0" rtl="0" algn="l">
              <a:spcBef>
                <a:spcPts val="360"/>
              </a:spcBef>
              <a:spcAft>
                <a:spcPts val="0"/>
              </a:spcAft>
              <a:buClr>
                <a:schemeClr val="dk1"/>
              </a:buClr>
              <a:buSzPts val="1100"/>
              <a:buFont typeface="Arial"/>
              <a:buNone/>
            </a:pPr>
            <a:r>
              <a:rPr b="1" lang="en-US" sz="2000"/>
              <a:t>Thursday, September 19 · 9:00 – 10:30am</a:t>
            </a:r>
            <a:endParaRPr b="1" sz="2000"/>
          </a:p>
          <a:p>
            <a:pPr indent="0" lvl="0" marL="0" rtl="0" algn="l">
              <a:spcBef>
                <a:spcPts val="360"/>
              </a:spcBef>
              <a:spcAft>
                <a:spcPts val="0"/>
              </a:spcAft>
              <a:buClr>
                <a:schemeClr val="dk1"/>
              </a:buClr>
              <a:buSzPts val="1100"/>
              <a:buFont typeface="Arial"/>
              <a:buNone/>
            </a:pPr>
            <a:r>
              <a:rPr b="1" lang="en-US" sz="2000"/>
              <a:t>Time zone: America/New_York</a:t>
            </a:r>
            <a:endParaRPr b="1" sz="2000"/>
          </a:p>
          <a:p>
            <a:pPr indent="0" lvl="0" marL="0" rtl="0" algn="l">
              <a:spcBef>
                <a:spcPts val="360"/>
              </a:spcBef>
              <a:spcAft>
                <a:spcPts val="0"/>
              </a:spcAft>
              <a:buClr>
                <a:schemeClr val="dk1"/>
              </a:buClr>
              <a:buSzPts val="1100"/>
              <a:buFont typeface="Arial"/>
              <a:buNone/>
            </a:pPr>
            <a:r>
              <a:rPr b="1" lang="en-US" sz="2000"/>
              <a:t>Google Meet joining info</a:t>
            </a:r>
            <a:endParaRPr b="1" sz="2000"/>
          </a:p>
          <a:p>
            <a:pPr indent="0" lvl="0" marL="0" rtl="0" algn="l">
              <a:spcBef>
                <a:spcPts val="360"/>
              </a:spcBef>
              <a:spcAft>
                <a:spcPts val="0"/>
              </a:spcAft>
              <a:buClr>
                <a:schemeClr val="dk1"/>
              </a:buClr>
              <a:buSzPts val="1100"/>
              <a:buFont typeface="Arial"/>
              <a:buNone/>
            </a:pPr>
            <a:r>
              <a:rPr b="1" lang="en-US" sz="2000"/>
              <a:t>Video call link: https://meet.google.com/xtt-botr-qmc</a:t>
            </a:r>
            <a:endParaRPr b="1" sz="2000"/>
          </a:p>
          <a:p>
            <a:pPr indent="0" lvl="0" marL="0" rtl="0" algn="l">
              <a:spcBef>
                <a:spcPts val="360"/>
              </a:spcBef>
              <a:spcAft>
                <a:spcPts val="0"/>
              </a:spcAft>
              <a:buClr>
                <a:schemeClr val="dk1"/>
              </a:buClr>
              <a:buSzPts val="1100"/>
              <a:buFont typeface="Arial"/>
              <a:buNone/>
            </a:pPr>
            <a:r>
              <a:rPr b="1" lang="en-US" sz="2000"/>
              <a:t>Or dial: ‪(US) +1 530-871-9512‬ PIN: ‪366 080 139‬#</a:t>
            </a:r>
            <a:endParaRPr b="1" sz="2000"/>
          </a:p>
          <a:p>
            <a:pPr indent="0" lvl="0" marL="0" rtl="0" algn="l">
              <a:spcBef>
                <a:spcPts val="360"/>
              </a:spcBef>
              <a:spcAft>
                <a:spcPts val="0"/>
              </a:spcAft>
              <a:buClr>
                <a:schemeClr val="dk1"/>
              </a:buClr>
              <a:buSzPts val="1100"/>
              <a:buFont typeface="Arial"/>
              <a:buNone/>
            </a:pPr>
            <a:r>
              <a:rPr b="1" lang="en-US" sz="2000"/>
              <a:t>More phone numbers: https://tel.meet/xtt-botr-qmc?pin=1837177079553</a:t>
            </a:r>
            <a:endParaRPr b="1" sz="2000"/>
          </a:p>
          <a:p>
            <a:pPr indent="0" lvl="0" marL="0" rtl="0" algn="l">
              <a:spcBef>
                <a:spcPts val="360"/>
              </a:spcBef>
              <a:spcAft>
                <a:spcPts val="0"/>
              </a:spcAft>
              <a:buClr>
                <a:schemeClr val="dk1"/>
              </a:buClr>
              <a:buSzPts val="1100"/>
              <a:buFont typeface="Arial"/>
              <a:buNone/>
            </a:pPr>
            <a:r>
              <a:t/>
            </a:r>
            <a:endParaRPr b="1" sz="2000"/>
          </a:p>
          <a:p>
            <a:pPr indent="0" lvl="0" marL="0" rtl="0" algn="l">
              <a:lnSpc>
                <a:spcPct val="100000"/>
              </a:lnSpc>
              <a:spcBef>
                <a:spcPts val="360"/>
              </a:spcBef>
              <a:spcAft>
                <a:spcPts val="0"/>
              </a:spcAft>
              <a:buClr>
                <a:schemeClr val="accent6"/>
              </a:buClr>
              <a:buSzPts val="2000"/>
              <a:buNone/>
            </a:pPr>
            <a:r>
              <a:t/>
            </a:r>
            <a:endParaRPr b="1" sz="2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2"/>
          <p:cNvSpPr txBox="1"/>
          <p:nvPr>
            <p:ph type="title"/>
          </p:nvPr>
        </p:nvSpPr>
        <p:spPr>
          <a:xfrm>
            <a:off x="727829" y="802994"/>
            <a:ext cx="5693664" cy="768096"/>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6"/>
              </a:buClr>
              <a:buSzPts val="4400"/>
              <a:buFont typeface="Arial Black"/>
              <a:buNone/>
            </a:pPr>
            <a:r>
              <a:rPr b="1" lang="en-US" sz="4400">
                <a:solidFill>
                  <a:schemeClr val="accent6"/>
                </a:solidFill>
                <a:latin typeface="Arial Black"/>
                <a:ea typeface="Arial Black"/>
                <a:cs typeface="Arial Black"/>
                <a:sym typeface="Arial Black"/>
              </a:rPr>
              <a:t>AGENDA</a:t>
            </a:r>
            <a:endParaRPr b="1" sz="4400">
              <a:solidFill>
                <a:schemeClr val="accent6"/>
              </a:solidFill>
              <a:latin typeface="Arial Black"/>
              <a:ea typeface="Arial Black"/>
              <a:cs typeface="Arial Black"/>
              <a:sym typeface="Arial Black"/>
            </a:endParaRPr>
          </a:p>
        </p:txBody>
      </p:sp>
      <p:sp>
        <p:nvSpPr>
          <p:cNvPr id="243" name="Google Shape;243;p2"/>
          <p:cNvSpPr txBox="1"/>
          <p:nvPr>
            <p:ph idx="1" type="body"/>
          </p:nvPr>
        </p:nvSpPr>
        <p:spPr>
          <a:xfrm>
            <a:off x="355150" y="1867925"/>
            <a:ext cx="7094400" cy="4599600"/>
          </a:xfrm>
          <a:prstGeom prst="rect">
            <a:avLst/>
          </a:prstGeom>
          <a:noFill/>
          <a:ln>
            <a:noFill/>
          </a:ln>
        </p:spPr>
        <p:txBody>
          <a:bodyPr anchorCtr="0" anchor="t" bIns="45700" lIns="91425" spcFirstLastPara="1" rIns="91425" wrap="square" tIns="45700">
            <a:noAutofit/>
          </a:bodyPr>
          <a:lstStyle/>
          <a:p>
            <a:pPr indent="0" lvl="0" marL="0" rtl="0" algn="l">
              <a:lnSpc>
                <a:spcPct val="150000"/>
              </a:lnSpc>
              <a:spcBef>
                <a:spcPts val="0"/>
              </a:spcBef>
              <a:spcAft>
                <a:spcPts val="0"/>
              </a:spcAft>
              <a:buNone/>
            </a:pPr>
            <a:r>
              <a:rPr lang="en-US" sz="1800"/>
              <a:t>Welcome and Introductions</a:t>
            </a:r>
            <a:endParaRPr/>
          </a:p>
          <a:p>
            <a:pPr indent="-228600" lvl="0" marL="342900" rtl="0" algn="l">
              <a:lnSpc>
                <a:spcPct val="150000"/>
              </a:lnSpc>
              <a:spcBef>
                <a:spcPts val="0"/>
              </a:spcBef>
              <a:spcAft>
                <a:spcPts val="0"/>
              </a:spcAft>
              <a:buClr>
                <a:schemeClr val="accent6"/>
              </a:buClr>
              <a:buSzPts val="1800"/>
              <a:buFont typeface="Arial Black"/>
              <a:buNone/>
            </a:pPr>
            <a:r>
              <a:t/>
            </a:r>
            <a:endParaRPr sz="1800"/>
          </a:p>
          <a:p>
            <a:pPr indent="0" lvl="0" marL="0" rtl="0" algn="l">
              <a:lnSpc>
                <a:spcPct val="150000"/>
              </a:lnSpc>
              <a:spcBef>
                <a:spcPts val="0"/>
              </a:spcBef>
              <a:spcAft>
                <a:spcPts val="0"/>
              </a:spcAft>
              <a:buNone/>
            </a:pPr>
            <a:r>
              <a:rPr lang="en-US" sz="1800"/>
              <a:t>CPEST Grant Updates, Fiscal Year-End Predictions</a:t>
            </a:r>
            <a:endParaRPr sz="1800"/>
          </a:p>
          <a:p>
            <a:pPr indent="0" lvl="0" marL="0" rtl="0" algn="l">
              <a:lnSpc>
                <a:spcPct val="150000"/>
              </a:lnSpc>
              <a:spcBef>
                <a:spcPts val="0"/>
              </a:spcBef>
              <a:spcAft>
                <a:spcPts val="0"/>
              </a:spcAft>
              <a:buSzPts val="2400"/>
              <a:buNone/>
            </a:pPr>
            <a:r>
              <a:t/>
            </a:r>
            <a:endParaRPr sz="1800"/>
          </a:p>
          <a:p>
            <a:pPr indent="0" lvl="0" marL="0" rtl="0" algn="l">
              <a:lnSpc>
                <a:spcPct val="150000"/>
              </a:lnSpc>
              <a:spcBef>
                <a:spcPts val="0"/>
              </a:spcBef>
              <a:spcAft>
                <a:spcPts val="0"/>
              </a:spcAft>
              <a:buNone/>
            </a:pPr>
            <a:r>
              <a:rPr lang="en-US" sz="1800"/>
              <a:t>Mission, Vision, Goals of the Coalition </a:t>
            </a:r>
            <a:endParaRPr sz="1800"/>
          </a:p>
          <a:p>
            <a:pPr indent="0" lvl="0" marL="0" rtl="0" algn="l">
              <a:lnSpc>
                <a:spcPct val="150000"/>
              </a:lnSpc>
              <a:spcBef>
                <a:spcPts val="0"/>
              </a:spcBef>
              <a:spcAft>
                <a:spcPts val="0"/>
              </a:spcAft>
              <a:buSzPts val="2400"/>
              <a:buNone/>
            </a:pPr>
            <a:r>
              <a:t/>
            </a:r>
            <a:endParaRPr sz="1800"/>
          </a:p>
          <a:p>
            <a:pPr indent="0" lvl="0" marL="0" rtl="0" algn="l">
              <a:lnSpc>
                <a:spcPct val="150000"/>
              </a:lnSpc>
              <a:spcBef>
                <a:spcPts val="0"/>
              </a:spcBef>
              <a:spcAft>
                <a:spcPts val="0"/>
              </a:spcAft>
              <a:buNone/>
            </a:pPr>
            <a:r>
              <a:rPr lang="en-US" sz="1800"/>
              <a:t>Agency Updates</a:t>
            </a:r>
            <a:endParaRPr/>
          </a:p>
          <a:p>
            <a:pPr indent="-228600" lvl="0" marL="342900" rtl="0" algn="l">
              <a:lnSpc>
                <a:spcPct val="150000"/>
              </a:lnSpc>
              <a:spcBef>
                <a:spcPts val="0"/>
              </a:spcBef>
              <a:spcAft>
                <a:spcPts val="0"/>
              </a:spcAft>
              <a:buClr>
                <a:schemeClr val="accent6"/>
              </a:buClr>
              <a:buSzPts val="1800"/>
              <a:buFont typeface="Arial Black"/>
              <a:buNone/>
            </a:pPr>
            <a:r>
              <a:t/>
            </a:r>
            <a:endParaRPr sz="1800"/>
          </a:p>
          <a:p>
            <a:pPr indent="0" lvl="0" marL="0" rtl="0" algn="l">
              <a:lnSpc>
                <a:spcPct val="150000"/>
              </a:lnSpc>
              <a:spcBef>
                <a:spcPts val="0"/>
              </a:spcBef>
              <a:spcAft>
                <a:spcPts val="0"/>
              </a:spcAft>
              <a:buNone/>
            </a:pPr>
            <a:r>
              <a:rPr lang="en-US" sz="1800"/>
              <a:t>Next Meeting Date/Time (Sept 12, 2024, at 9:00 AM)</a:t>
            </a:r>
            <a:endParaRPr/>
          </a:p>
          <a:p>
            <a:pPr indent="0" lvl="0" marL="0" rtl="0" algn="l">
              <a:lnSpc>
                <a:spcPct val="150000"/>
              </a:lnSpc>
              <a:spcBef>
                <a:spcPts val="0"/>
              </a:spcBef>
              <a:spcAft>
                <a:spcPts val="0"/>
              </a:spcAft>
              <a:buClr>
                <a:schemeClr val="accent6"/>
              </a:buClr>
              <a:buSzPts val="24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graphicFrame>
        <p:nvGraphicFramePr>
          <p:cNvPr id="248" name="Google Shape;248;p3"/>
          <p:cNvGraphicFramePr/>
          <p:nvPr/>
        </p:nvGraphicFramePr>
        <p:xfrm>
          <a:off x="3707934" y="1426127"/>
          <a:ext cx="3000000" cy="3000000"/>
        </p:xfrm>
        <a:graphic>
          <a:graphicData uri="http://schemas.openxmlformats.org/drawingml/2006/table">
            <a:tbl>
              <a:tblPr bandRow="1" firstRow="1">
                <a:noFill/>
                <a:tableStyleId>{74A00B44-6B78-401E-9CAF-8FA290139B55}</a:tableStyleId>
              </a:tblPr>
              <a:tblGrid>
                <a:gridCol w="1770075"/>
                <a:gridCol w="1347275"/>
                <a:gridCol w="1558675"/>
                <a:gridCol w="1558675"/>
                <a:gridCol w="1558675"/>
              </a:tblGrid>
              <a:tr h="1337700">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rPr>
                        <a:t>Budget Type</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rPr>
                        <a:t>Total Allocated</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rPr>
                        <a:t>Total Spent through </a:t>
                      </a:r>
                      <a:r>
                        <a:rPr lang="en-US" sz="1800">
                          <a:solidFill>
                            <a:schemeClr val="dk1"/>
                          </a:solidFill>
                        </a:rPr>
                        <a:t>05/31/24</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rPr>
                        <a:t>On Track?</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solidFill>
                            <a:schemeClr val="dk1"/>
                          </a:solidFill>
                        </a:rPr>
                        <a:t>If not on track, why:</a:t>
                      </a:r>
                      <a:endParaRPr sz="1400" u="none" cap="none" strike="noStrike"/>
                    </a:p>
                  </a:txBody>
                  <a:tcPr marT="45725" marB="45725" marR="91450" marL="91450"/>
                </a:tc>
              </a:tr>
              <a:tr h="7750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CPEST Total</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135,496.00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a:t>88,104.00</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No</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200"/>
                        <a:buFont typeface="Arial"/>
                        <a:buNone/>
                      </a:pPr>
                      <a:r>
                        <a:t/>
                      </a:r>
                      <a:endParaRPr sz="1200" u="none" cap="none" strike="noStrike"/>
                    </a:p>
                  </a:txBody>
                  <a:tcPr marT="45725" marB="45725" marR="91450" marL="91450"/>
                </a:tc>
              </a:tr>
              <a:tr h="7750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Purchase of Care</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29, 346.00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a:t>5,939.00</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No</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Bills are delayed. Insurance is covering a significant amount of costs.</a:t>
                      </a:r>
                      <a:endParaRPr sz="1200" u="none" cap="none" strike="noStrike"/>
                    </a:p>
                  </a:txBody>
                  <a:tcPr marT="45725" marB="45725" marR="91450" marL="91450"/>
                </a:tc>
              </a:tr>
              <a:tr h="7750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Printing/</a:t>
                      </a:r>
                      <a:endParaRPr sz="1400" u="none" cap="none" strike="noStrike"/>
                    </a:p>
                    <a:p>
                      <a:pPr indent="0" lvl="0" marL="0" marR="0" rtl="0" algn="l">
                        <a:lnSpc>
                          <a:spcPct val="100000"/>
                        </a:lnSpc>
                        <a:spcBef>
                          <a:spcPts val="0"/>
                        </a:spcBef>
                        <a:spcAft>
                          <a:spcPts val="0"/>
                        </a:spcAft>
                        <a:buClr>
                          <a:srgbClr val="000000"/>
                        </a:buClr>
                        <a:buSzPts val="1800"/>
                        <a:buFont typeface="Arial"/>
                        <a:buNone/>
                      </a:pPr>
                      <a:r>
                        <a:rPr lang="en-US" sz="1800" u="none" cap="none" strike="noStrike"/>
                        <a:t>Advertising</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450.00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a:t>300.00</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N/A</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$250 w</a:t>
                      </a:r>
                      <a:r>
                        <a:rPr lang="en-US" sz="1200"/>
                        <a:t>as </a:t>
                      </a:r>
                      <a:r>
                        <a:rPr lang="en-US" sz="1200" u="none" cap="none" strike="noStrike"/>
                        <a:t>spent in the month of April for a radio advertisement. </a:t>
                      </a:r>
                      <a:endParaRPr sz="1200" u="none" cap="none" strike="noStrike"/>
                    </a:p>
                  </a:txBody>
                  <a:tcPr marT="45725" marB="45725" marR="91450" marL="91450"/>
                </a:tc>
              </a:tr>
              <a:tr h="775025">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Educational Supplies</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u="none" cap="none" strike="noStrike"/>
                        <a:t>1600.00</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800"/>
                        <a:buFont typeface="Arial"/>
                        <a:buNone/>
                      </a:pPr>
                      <a:r>
                        <a:rPr lang="en-US" sz="1800"/>
                        <a:t>~ 1500.00</a:t>
                      </a:r>
                      <a:endParaRPr sz="18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400"/>
                        <a:buFont typeface="Arial"/>
                        <a:buNone/>
                      </a:pPr>
                      <a:r>
                        <a:rPr lang="en-US" sz="1400" u="none" cap="none" strike="noStrike"/>
                        <a:t>N/A</a:t>
                      </a:r>
                      <a:endParaRPr sz="1400" u="none" cap="none" strike="noStrike"/>
                    </a:p>
                  </a:txBody>
                  <a:tcPr marT="45725" marB="45725" marR="91450" marL="91450"/>
                </a:tc>
                <a:tc>
                  <a:txBody>
                    <a:bodyPr/>
                    <a:lstStyle/>
                    <a:p>
                      <a:pPr indent="0" lvl="0" marL="0" marR="0" rtl="0" algn="l">
                        <a:lnSpc>
                          <a:spcPct val="100000"/>
                        </a:lnSpc>
                        <a:spcBef>
                          <a:spcPts val="0"/>
                        </a:spcBef>
                        <a:spcAft>
                          <a:spcPts val="0"/>
                        </a:spcAft>
                        <a:buClr>
                          <a:srgbClr val="000000"/>
                        </a:buClr>
                        <a:buSzPts val="1200"/>
                        <a:buFont typeface="Arial"/>
                        <a:buNone/>
                      </a:pPr>
                      <a:r>
                        <a:rPr lang="en-US" sz="1200" u="none" cap="none" strike="noStrike"/>
                        <a:t>New incentives </a:t>
                      </a:r>
                      <a:r>
                        <a:rPr lang="en-US" sz="1200"/>
                        <a:t>were </a:t>
                      </a:r>
                      <a:r>
                        <a:rPr lang="en-US" sz="1200" u="none" cap="none" strike="noStrike"/>
                        <a:t>purchased for the GC Health Fair</a:t>
                      </a:r>
                      <a:r>
                        <a:rPr lang="en-US" sz="1200"/>
                        <a:t> and other outreach.</a:t>
                      </a:r>
                      <a:endParaRPr sz="1200" u="none" cap="none" strike="noStrike"/>
                    </a:p>
                  </a:txBody>
                  <a:tcPr marT="45725" marB="45725" marR="91450" marL="91450"/>
                </a:tc>
              </a:tr>
            </a:tbl>
          </a:graphicData>
        </a:graphic>
      </p:graphicFrame>
      <p:sp>
        <p:nvSpPr>
          <p:cNvPr id="249" name="Google Shape;249;p3"/>
          <p:cNvSpPr txBox="1"/>
          <p:nvPr>
            <p:ph idx="11" type="ftr"/>
          </p:nvPr>
        </p:nvSpPr>
        <p:spPr>
          <a:xfrm>
            <a:off x="4224528" y="457200"/>
            <a:ext cx="6848940" cy="608202"/>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en-US" sz="3200">
                <a:latin typeface="Arial Black"/>
                <a:ea typeface="Arial Black"/>
                <a:cs typeface="Arial Black"/>
                <a:sym typeface="Arial Black"/>
              </a:rPr>
              <a:t>CPEST GRANT UPDATES</a:t>
            </a:r>
            <a:endParaRPr/>
          </a:p>
        </p:txBody>
      </p:sp>
      <p:sp>
        <p:nvSpPr>
          <p:cNvPr id="250" name="Google Shape;250;p3"/>
          <p:cNvSpPr txBox="1"/>
          <p:nvPr>
            <p:ph idx="12" type="sldNum"/>
          </p:nvPr>
        </p:nvSpPr>
        <p:spPr>
          <a:xfrm>
            <a:off x="10945368" y="457200"/>
            <a:ext cx="987552" cy="27432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
          <p:cNvSpPr txBox="1"/>
          <p:nvPr>
            <p:ph type="title"/>
          </p:nvPr>
        </p:nvSpPr>
        <p:spPr>
          <a:xfrm>
            <a:off x="3529261" y="118285"/>
            <a:ext cx="8392121" cy="625199"/>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Clr>
                <a:schemeClr val="accent6"/>
              </a:buClr>
              <a:buSzPts val="2400"/>
              <a:buFont typeface="Arial Black"/>
              <a:buNone/>
            </a:pPr>
            <a:r>
              <a:rPr lang="en-US" sz="2400"/>
              <a:t>CPEST PERFORMANCE MEASURE UPDATES</a:t>
            </a:r>
            <a:endParaRPr/>
          </a:p>
        </p:txBody>
      </p:sp>
      <p:sp>
        <p:nvSpPr>
          <p:cNvPr id="256" name="Google Shape;256;p4"/>
          <p:cNvSpPr txBox="1"/>
          <p:nvPr>
            <p:ph idx="12" type="sldNum"/>
          </p:nvPr>
        </p:nvSpPr>
        <p:spPr>
          <a:xfrm>
            <a:off x="11639372" y="118285"/>
            <a:ext cx="435835" cy="27432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graphicFrame>
        <p:nvGraphicFramePr>
          <p:cNvPr id="257" name="Google Shape;257;p4"/>
          <p:cNvGraphicFramePr/>
          <p:nvPr/>
        </p:nvGraphicFramePr>
        <p:xfrm>
          <a:off x="3478687" y="851425"/>
          <a:ext cx="3000000" cy="3000000"/>
        </p:xfrm>
        <a:graphic>
          <a:graphicData uri="http://schemas.openxmlformats.org/drawingml/2006/table">
            <a:tbl>
              <a:tblPr>
                <a:noFill/>
                <a:tableStyleId>{3BDA4426-597B-4B31-A0C3-C2774CAE9544}</a:tableStyleId>
              </a:tblPr>
              <a:tblGrid>
                <a:gridCol w="791225"/>
                <a:gridCol w="496475"/>
                <a:gridCol w="586000"/>
                <a:gridCol w="610425"/>
                <a:gridCol w="577875"/>
                <a:gridCol w="618575"/>
                <a:gridCol w="569725"/>
                <a:gridCol w="602275"/>
                <a:gridCol w="563875"/>
                <a:gridCol w="567450"/>
                <a:gridCol w="651125"/>
                <a:gridCol w="618575"/>
                <a:gridCol w="586000"/>
                <a:gridCol w="618575"/>
              </a:tblGrid>
              <a:tr h="56385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CPEST </a:t>
                      </a:r>
                      <a:endParaRPr sz="1300" u="none" cap="none" strike="noStrike"/>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PM</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FY 2024 PM</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July </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Aug</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Sept</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Oct</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Nov</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Dec</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Jan</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Feb</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b="1" i="0" sz="700" u="none" cap="none" strike="noStrike">
                        <a:solidFill>
                          <a:srgbClr val="202124"/>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700"/>
                        <a:buFont typeface="Arial"/>
                        <a:buNone/>
                      </a:pPr>
                      <a:r>
                        <a:t/>
                      </a:r>
                      <a:endParaRPr b="1" i="1" sz="800">
                        <a:solidFill>
                          <a:srgbClr val="202124"/>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Mar</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b="1" i="0" sz="700" u="none" cap="none" strike="noStrike">
                        <a:solidFill>
                          <a:srgbClr val="202124"/>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SzPts val="700"/>
                        <a:buFont typeface="Arial"/>
                        <a:buNone/>
                      </a:pPr>
                      <a:r>
                        <a:t/>
                      </a:r>
                      <a:endParaRPr b="1" i="1" sz="800">
                        <a:solidFill>
                          <a:srgbClr val="202124"/>
                        </a:solidFill>
                        <a:latin typeface="Times New Roman"/>
                        <a:ea typeface="Times New Roman"/>
                        <a:cs typeface="Times New Roman"/>
                        <a:sym typeface="Times New Roman"/>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April</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May</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June</a:t>
                      </a:r>
                      <a:endParaRPr sz="1100" u="none" cap="none" strike="noStrike"/>
                    </a:p>
                    <a:p>
                      <a:pPr indent="0" lvl="0" marL="0" marR="0" rtl="0" algn="l">
                        <a:lnSpc>
                          <a:spcPct val="100000"/>
                        </a:lnSpc>
                        <a:spcBef>
                          <a:spcPts val="0"/>
                        </a:spcBef>
                        <a:spcAft>
                          <a:spcPts val="0"/>
                        </a:spcAft>
                        <a:buClr>
                          <a:srgbClr val="000000"/>
                        </a:buClr>
                        <a:buSzPts val="700"/>
                        <a:buFont typeface="Arial"/>
                        <a:buNone/>
                      </a:pPr>
                      <a:r>
                        <a:rPr b="1" i="0" lang="en-US" sz="700" u="none" cap="none" strike="noStrike">
                          <a:solidFill>
                            <a:srgbClr val="202124"/>
                          </a:solidFill>
                          <a:latin typeface="Times New Roman"/>
                          <a:ea typeface="Times New Roman"/>
                          <a:cs typeface="Times New Roman"/>
                          <a:sym typeface="Times New Roman"/>
                        </a:rPr>
                        <a:t>2023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education/</a:t>
                      </a:r>
                      <a:endParaRPr sz="1300" u="none" cap="none" strike="noStrike"/>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Outreach activities</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0000FF"/>
                          </a:solidFill>
                          <a:latin typeface="Times New Roman"/>
                          <a:ea typeface="Times New Roman"/>
                          <a:cs typeface="Times New Roman"/>
                          <a:sym typeface="Times New Roman"/>
                        </a:rPr>
                        <a:t>74</a:t>
                      </a:r>
                      <a:endParaRPr sz="1300" u="none" cap="none" strike="noStrike">
                        <a:solidFill>
                          <a:srgbClr val="0000FF"/>
                        </a:solidFill>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17</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17</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18</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46</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66</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70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70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a:solidFill>
                            <a:schemeClr val="dk1"/>
                          </a:solidFill>
                          <a:highlight>
                            <a:schemeClr val="lt1"/>
                          </a:highlight>
                        </a:rPr>
                        <a:t>80</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83</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83</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TBD</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new individuals screened</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0000"/>
                          </a:solidFill>
                          <a:latin typeface="Times New Roman"/>
                          <a:ea typeface="Times New Roman"/>
                          <a:cs typeface="Times New Roman"/>
                          <a:sym typeface="Times New Roman"/>
                        </a:rPr>
                        <a:t>25</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4</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5</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7</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7</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7</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19</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20</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TB</a:t>
                      </a:r>
                      <a:r>
                        <a:rPr lang="en-US" sz="1100">
                          <a:solidFill>
                            <a:schemeClr val="dk1"/>
                          </a:solidFill>
                          <a:highlight>
                            <a:schemeClr val="lt1"/>
                          </a:highlight>
                        </a:rPr>
                        <a:t>D</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Tobacco</a:t>
                      </a:r>
                      <a:endParaRPr sz="1300" u="none" cap="none" strike="noStrike"/>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Cessation referrals</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0000FF"/>
                          </a:solidFill>
                          <a:latin typeface="Times New Roman"/>
                          <a:ea typeface="Times New Roman"/>
                          <a:cs typeface="Times New Roman"/>
                          <a:sym typeface="Times New Roman"/>
                        </a:rPr>
                        <a:t>13</a:t>
                      </a:r>
                      <a:endParaRPr sz="1300" u="none" cap="none" strike="noStrike">
                        <a:solidFill>
                          <a:srgbClr val="0000FF"/>
                        </a:solidFill>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6</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11</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15</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15</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15</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15</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chemeClr val="dk1"/>
                          </a:solidFill>
                          <a:highlight>
                            <a:schemeClr val="lt1"/>
                          </a:highlight>
                        </a:rPr>
                        <a:t>TBD</a:t>
                      </a:r>
                      <a:br>
                        <a:rPr lang="en-US" sz="1100" u="none" cap="none" strike="noStrike">
                          <a:solidFill>
                            <a:schemeClr val="dk1"/>
                          </a:solidFill>
                          <a:highlight>
                            <a:schemeClr val="lt1"/>
                          </a:highlight>
                        </a:rPr>
                      </a:b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tobacco</a:t>
                      </a:r>
                      <a:endParaRPr sz="1300" u="none" cap="none" strike="noStrike"/>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Cessation </a:t>
                      </a:r>
                      <a:endParaRPr sz="1300" u="none" cap="none" strike="noStrike"/>
                    </a:p>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counseling</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0000"/>
                          </a:solidFill>
                          <a:latin typeface="Times New Roman"/>
                          <a:ea typeface="Times New Roman"/>
                          <a:cs typeface="Times New Roman"/>
                          <a:sym typeface="Times New Roman"/>
                        </a:rPr>
                        <a:t>13</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0</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0</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1</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8</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8</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8</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chemeClr val="dk1"/>
                          </a:solidFill>
                          <a:highlight>
                            <a:schemeClr val="lt1"/>
                          </a:highlight>
                        </a:rPr>
                        <a:t>TBD</a:t>
                      </a:r>
                      <a:br>
                        <a:rPr lang="en-US" sz="1100" u="none" cap="none" strike="noStrike">
                          <a:solidFill>
                            <a:schemeClr val="dk1"/>
                          </a:solidFill>
                          <a:highlight>
                            <a:schemeClr val="lt1"/>
                          </a:highlight>
                        </a:rPr>
                      </a:b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900"/>
                        <a:buFont typeface="Arial"/>
                        <a:buNone/>
                      </a:pPr>
                      <a:r>
                        <a:rPr b="1" lang="en-US" sz="900" u="none" cap="none" strike="noStrike">
                          <a:solidFill>
                            <a:srgbClr val="202124"/>
                          </a:solidFill>
                          <a:latin typeface="Times New Roman"/>
                          <a:ea typeface="Times New Roman"/>
                          <a:cs typeface="Times New Roman"/>
                          <a:sym typeface="Times New Roman"/>
                        </a:rPr>
                        <a:t>Total </a:t>
                      </a:r>
                      <a:r>
                        <a:rPr b="1" i="0" lang="en-US" sz="900" u="none" cap="none" strike="noStrike">
                          <a:solidFill>
                            <a:srgbClr val="202124"/>
                          </a:solidFill>
                          <a:latin typeface="Times New Roman"/>
                          <a:ea typeface="Times New Roman"/>
                          <a:cs typeface="Times New Roman"/>
                          <a:sym typeface="Times New Roman"/>
                        </a:rPr>
                        <a:t># screened for CRC t</a:t>
                      </a:r>
                      <a:r>
                        <a:rPr b="1" lang="en-US" sz="900" u="none" cap="none" strike="noStrike">
                          <a:solidFill>
                            <a:srgbClr val="202124"/>
                          </a:solidFill>
                          <a:latin typeface="Times New Roman"/>
                          <a:ea typeface="Times New Roman"/>
                          <a:cs typeface="Times New Roman"/>
                          <a:sym typeface="Times New Roman"/>
                        </a:rPr>
                        <a:t>o date </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0000"/>
                          </a:solidFill>
                          <a:latin typeface="Times New Roman"/>
                          <a:ea typeface="Times New Roman"/>
                          <a:cs typeface="Times New Roman"/>
                          <a:sym typeface="Times New Roman"/>
                        </a:rPr>
                        <a:t>26</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0</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4</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6</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8</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8</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9</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12</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14</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a:t>
                      </a:r>
                      <a:r>
                        <a:rPr lang="en-US" sz="1100">
                          <a:solidFill>
                            <a:schemeClr val="dk1"/>
                          </a:solidFill>
                          <a:highlight>
                            <a:schemeClr val="lt1"/>
                          </a:highlight>
                        </a:rPr>
                        <a:t>5</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17</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21</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chemeClr val="dk1"/>
                          </a:solidFill>
                          <a:highlight>
                            <a:schemeClr val="lt1"/>
                          </a:highlight>
                        </a:rPr>
                        <a:t>TBD</a:t>
                      </a:r>
                      <a:br>
                        <a:rPr lang="en-US" sz="1100" u="none" cap="none" strike="noStrike">
                          <a:solidFill>
                            <a:schemeClr val="dk1"/>
                          </a:solidFill>
                          <a:highlight>
                            <a:schemeClr val="lt1"/>
                          </a:highlight>
                        </a:rPr>
                      </a:b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900"/>
                        <a:buFont typeface="Arial"/>
                        <a:buNone/>
                      </a:pPr>
                      <a:r>
                        <a:rPr b="1" lang="en-US" sz="900" u="none" cap="none" strike="noStrike">
                          <a:solidFill>
                            <a:srgbClr val="202124"/>
                          </a:solidFill>
                          <a:latin typeface="Times New Roman"/>
                          <a:ea typeface="Times New Roman"/>
                          <a:cs typeface="Times New Roman"/>
                          <a:sym typeface="Times New Roman"/>
                        </a:rPr>
                        <a:t>Total </a:t>
                      </a:r>
                      <a:r>
                        <a:rPr b="1" i="0" lang="en-US" sz="900" u="none" cap="none" strike="noStrike">
                          <a:solidFill>
                            <a:srgbClr val="202124"/>
                          </a:solidFill>
                          <a:latin typeface="Times New Roman"/>
                          <a:ea typeface="Times New Roman"/>
                          <a:cs typeface="Times New Roman"/>
                          <a:sym typeface="Times New Roman"/>
                        </a:rPr>
                        <a:t># colonoscopies performed t</a:t>
                      </a:r>
                      <a:r>
                        <a:rPr b="1" lang="en-US" sz="900" u="none" cap="none" strike="noStrike">
                          <a:solidFill>
                            <a:srgbClr val="202124"/>
                          </a:solidFill>
                          <a:latin typeface="Times New Roman"/>
                          <a:ea typeface="Times New Roman"/>
                          <a:cs typeface="Times New Roman"/>
                          <a:sym typeface="Times New Roman"/>
                        </a:rPr>
                        <a:t>o date</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0000FF"/>
                          </a:solidFill>
                          <a:latin typeface="Times New Roman"/>
                          <a:ea typeface="Times New Roman"/>
                          <a:cs typeface="Times New Roman"/>
                          <a:sym typeface="Times New Roman"/>
                        </a:rPr>
                        <a:t>20</a:t>
                      </a:r>
                      <a:endParaRPr sz="1300" u="none" cap="none" strike="noStrike">
                        <a:solidFill>
                          <a:srgbClr val="0000FF"/>
                        </a:solidFill>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t/>
                      </a:r>
                      <a:endParaRPr sz="1100" u="none" cap="none" strike="noStrike"/>
                    </a:p>
                    <a:p>
                      <a:pPr indent="0" lvl="0" marL="0" marR="0" rtl="0" algn="l">
                        <a:lnSpc>
                          <a:spcPct val="100000"/>
                        </a:lnSpc>
                        <a:spcBef>
                          <a:spcPts val="0"/>
                        </a:spcBef>
                        <a:spcAft>
                          <a:spcPts val="0"/>
                        </a:spcAft>
                        <a:buClr>
                          <a:srgbClr val="000000"/>
                        </a:buClr>
                        <a:buSzPts val="1100"/>
                        <a:buFont typeface="Arial"/>
                        <a:buNone/>
                      </a:pPr>
                      <a:r>
                        <a:rPr lang="en-US" sz="1100" u="none" cap="none" strike="noStrike"/>
                        <a:t>2</a:t>
                      </a:r>
                      <a:br>
                        <a:rPr lang="en-US" sz="1100" u="none" cap="none" strike="noStrike"/>
                      </a:b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4</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6</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6</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7</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10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12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13</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16</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20</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chemeClr val="dk1"/>
                          </a:solidFill>
                          <a:highlight>
                            <a:schemeClr val="lt1"/>
                          </a:highlight>
                        </a:rPr>
                        <a:t>TBD</a:t>
                      </a:r>
                      <a:br>
                        <a:rPr lang="en-US" sz="1100" u="none" cap="none" strike="noStrike">
                          <a:solidFill>
                            <a:schemeClr val="dk1"/>
                          </a:solidFill>
                          <a:highlight>
                            <a:schemeClr val="lt1"/>
                          </a:highlight>
                        </a:rPr>
                      </a:b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61045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screened for Skin</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0000"/>
                          </a:solidFill>
                          <a:latin typeface="Times New Roman"/>
                          <a:ea typeface="Times New Roman"/>
                          <a:cs typeface="Times New Roman"/>
                          <a:sym typeface="Times New Roman"/>
                        </a:rPr>
                        <a:t>21</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4</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5</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7</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8</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8</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11</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11</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13</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chemeClr val="dk1"/>
                          </a:solidFill>
                          <a:highlight>
                            <a:schemeClr val="lt1"/>
                          </a:highlight>
                        </a:rPr>
                        <a:t>TBD</a:t>
                      </a:r>
                      <a:br>
                        <a:rPr lang="en-US" sz="1100" u="none" cap="none" strike="noStrike">
                          <a:solidFill>
                            <a:schemeClr val="dk1"/>
                          </a:solidFill>
                          <a:highlight>
                            <a:schemeClr val="lt1"/>
                          </a:highlight>
                        </a:rPr>
                      </a:b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755325">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CRC patient navigation only</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0000FF"/>
                          </a:solidFill>
                          <a:latin typeface="Times New Roman"/>
                          <a:ea typeface="Times New Roman"/>
                          <a:cs typeface="Times New Roman"/>
                          <a:sym typeface="Times New Roman"/>
                        </a:rPr>
                        <a:t>1</a:t>
                      </a:r>
                      <a:endParaRPr sz="1300" u="none" cap="none" strike="noStrike">
                        <a:solidFill>
                          <a:srgbClr val="0000FF"/>
                        </a:solidFill>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4</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4</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4</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5</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5</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5</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6</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7</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chemeClr val="dk1"/>
                          </a:solidFill>
                          <a:highlight>
                            <a:schemeClr val="lt1"/>
                          </a:highlight>
                        </a:rPr>
                        <a:t>TBD</a:t>
                      </a:r>
                      <a:br>
                        <a:rPr lang="en-US" sz="1100" u="none" cap="none" strike="noStrike">
                          <a:solidFill>
                            <a:schemeClr val="dk1"/>
                          </a:solidFill>
                          <a:highlight>
                            <a:schemeClr val="lt1"/>
                          </a:highlight>
                        </a:rPr>
                      </a:b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r h="563850">
                <a:tc>
                  <a:txBody>
                    <a:bodyPr/>
                    <a:lstStyle/>
                    <a:p>
                      <a:pPr indent="0" lvl="0" marL="0" marR="0" rtl="0" algn="l">
                        <a:lnSpc>
                          <a:spcPct val="100000"/>
                        </a:lnSpc>
                        <a:spcBef>
                          <a:spcPts val="0"/>
                        </a:spcBef>
                        <a:spcAft>
                          <a:spcPts val="0"/>
                        </a:spcAft>
                        <a:buClr>
                          <a:srgbClr val="000000"/>
                        </a:buClr>
                        <a:buSzPts val="900"/>
                        <a:buFont typeface="Arial"/>
                        <a:buNone/>
                      </a:pPr>
                      <a:r>
                        <a:rPr b="1" i="0" lang="en-US" sz="900" u="none" cap="none" strike="noStrike">
                          <a:solidFill>
                            <a:srgbClr val="202124"/>
                          </a:solidFill>
                          <a:latin typeface="Times New Roman"/>
                          <a:ea typeface="Times New Roman"/>
                          <a:cs typeface="Times New Roman"/>
                          <a:sym typeface="Times New Roman"/>
                        </a:rPr>
                        <a:t># cessation aids provided</a:t>
                      </a:r>
                      <a:endParaRPr sz="13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b="1" i="0" lang="en-US" sz="1100" u="none" cap="none" strike="noStrike">
                          <a:solidFill>
                            <a:srgbClr val="FF0000"/>
                          </a:solidFill>
                          <a:latin typeface="Times New Roman"/>
                          <a:ea typeface="Times New Roman"/>
                          <a:cs typeface="Times New Roman"/>
                          <a:sym typeface="Times New Roman"/>
                        </a:rPr>
                        <a:t>13</a:t>
                      </a:r>
                      <a:endParaRPr b="1" sz="1600" u="none" cap="none" strike="noStrike">
                        <a:solidFill>
                          <a:srgbClr val="FF0000"/>
                        </a:solidFill>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0</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2</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br>
                      <a:r>
                        <a:rPr lang="en-US" sz="1100" u="none" cap="none" strike="noStrike"/>
                        <a:t>3</a:t>
                      </a:r>
                      <a:endParaRPr sz="1100" u="none" cap="none" strike="noStrike"/>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9</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9</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br>
                        <a:rPr lang="en-US" sz="1100" u="none" cap="none" strike="noStrike">
                          <a:solidFill>
                            <a:schemeClr val="dk1"/>
                          </a:solidFill>
                          <a:highlight>
                            <a:schemeClr val="lt1"/>
                          </a:highlight>
                        </a:rPr>
                      </a:br>
                      <a:r>
                        <a:rPr lang="en-US" sz="1100" u="none" cap="none" strike="noStrike">
                          <a:solidFill>
                            <a:schemeClr val="dk1"/>
                          </a:solidFill>
                          <a:highlight>
                            <a:schemeClr val="lt1"/>
                          </a:highlight>
                        </a:rPr>
                        <a:t>9</a:t>
                      </a: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c>
                  <a:txBody>
                    <a:bodyPr/>
                    <a:lstStyle/>
                    <a:p>
                      <a:pPr indent="0" lvl="0" marL="0" marR="0" rtl="0" algn="l">
                        <a:lnSpc>
                          <a:spcPct val="100000"/>
                        </a:lnSpc>
                        <a:spcBef>
                          <a:spcPts val="0"/>
                        </a:spcBef>
                        <a:spcAft>
                          <a:spcPts val="0"/>
                        </a:spcAft>
                        <a:buClr>
                          <a:srgbClr val="000000"/>
                        </a:buClr>
                        <a:buSzPts val="1100"/>
                        <a:buFont typeface="Arial"/>
                        <a:buNone/>
                      </a:pPr>
                      <a:r>
                        <a:rPr lang="en-US" sz="1100">
                          <a:solidFill>
                            <a:schemeClr val="dk1"/>
                          </a:solidFill>
                          <a:highlight>
                            <a:schemeClr val="lt1"/>
                          </a:highlight>
                        </a:rPr>
                        <a:t>TBD</a:t>
                      </a:r>
                      <a:br>
                        <a:rPr lang="en-US" sz="1100" u="none" cap="none" strike="noStrike">
                          <a:solidFill>
                            <a:schemeClr val="dk1"/>
                          </a:solidFill>
                          <a:highlight>
                            <a:schemeClr val="lt1"/>
                          </a:highlight>
                        </a:rPr>
                      </a:br>
                      <a:endParaRPr sz="1100" u="none" cap="none" strike="noStrike">
                        <a:solidFill>
                          <a:schemeClr val="dk1"/>
                        </a:solidFill>
                        <a:highlight>
                          <a:schemeClr val="lt1"/>
                        </a:highlight>
                      </a:endParaRPr>
                    </a:p>
                  </a:txBody>
                  <a:tcPr marT="39500" marB="39500" marR="39500" marL="39500">
                    <a:lnL cap="flat" cmpd="sng" w="12700">
                      <a:solidFill>
                        <a:srgbClr val="000000"/>
                      </a:solidFill>
                      <a:prstDash val="solid"/>
                      <a:round/>
                      <a:headEnd len="sm" w="sm" type="none"/>
                      <a:tailEnd len="sm" w="sm" type="none"/>
                    </a:lnL>
                    <a:lnR cap="flat" cmpd="sng" w="12700">
                      <a:solidFill>
                        <a:srgbClr val="000000"/>
                      </a:solidFill>
                      <a:prstDash val="solid"/>
                      <a:round/>
                      <a:headEnd len="sm" w="sm" type="none"/>
                      <a:tailEnd len="sm" w="sm" type="none"/>
                    </a:lnR>
                    <a:lnT cap="flat" cmpd="sng" w="12700">
                      <a:solidFill>
                        <a:srgbClr val="000000"/>
                      </a:solidFill>
                      <a:prstDash val="solid"/>
                      <a:round/>
                      <a:headEnd len="sm" w="sm" type="none"/>
                      <a:tailEnd len="sm" w="sm" type="none"/>
                    </a:lnT>
                    <a:lnB cap="flat" cmpd="sng" w="12700">
                      <a:solidFill>
                        <a:srgbClr val="000000"/>
                      </a:solidFill>
                      <a:prstDash val="solid"/>
                      <a:round/>
                      <a:headEnd len="sm" w="sm" type="none"/>
                      <a:tailEnd len="sm" w="sm" type="none"/>
                    </a:lnB>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g2dfe93da47f_0_0"/>
          <p:cNvSpPr txBox="1"/>
          <p:nvPr>
            <p:ph type="title"/>
          </p:nvPr>
        </p:nvSpPr>
        <p:spPr>
          <a:xfrm>
            <a:off x="197250" y="428750"/>
            <a:ext cx="6387300" cy="507600"/>
          </a:xfrm>
          <a:prstGeom prst="rect">
            <a:avLst/>
          </a:prstGeom>
          <a:noFill/>
          <a:ln>
            <a:noFill/>
          </a:ln>
        </p:spPr>
        <p:txBody>
          <a:bodyPr anchorCtr="0" anchor="b" bIns="45700" lIns="91425" spcFirstLastPara="1" rIns="91425" wrap="square" tIns="45700">
            <a:noAutofit/>
          </a:bodyPr>
          <a:lstStyle/>
          <a:p>
            <a:pPr indent="0" lvl="0" marL="0" rtl="0" algn="ctr">
              <a:lnSpc>
                <a:spcPct val="152343"/>
              </a:lnSpc>
              <a:spcBef>
                <a:spcPts val="0"/>
              </a:spcBef>
              <a:spcAft>
                <a:spcPts val="0"/>
              </a:spcAft>
              <a:buClr>
                <a:schemeClr val="accent6"/>
              </a:buClr>
              <a:buSzPts val="2880"/>
              <a:buFont typeface="Arial Black"/>
              <a:buNone/>
            </a:pPr>
            <a:r>
              <a:rPr lang="en-US" sz="3580"/>
              <a:t>COLOGUARD VS. FIT</a:t>
            </a:r>
            <a:endParaRPr b="1" sz="3580"/>
          </a:p>
        </p:txBody>
      </p:sp>
      <p:sp>
        <p:nvSpPr>
          <p:cNvPr id="263" name="Google Shape;263;g2dfe93da47f_0_0"/>
          <p:cNvSpPr txBox="1"/>
          <p:nvPr>
            <p:ph idx="12" type="sldNum"/>
          </p:nvPr>
        </p:nvSpPr>
        <p:spPr>
          <a:xfrm>
            <a:off x="10945368" y="457200"/>
            <a:ext cx="987600" cy="274200"/>
          </a:xfrm>
          <a:prstGeom prst="rect">
            <a:avLst/>
          </a:prstGeom>
          <a:noFill/>
          <a:ln>
            <a:noFill/>
          </a:ln>
        </p:spPr>
        <p:txBody>
          <a:bodyPr anchorCtr="0" anchor="ctr" bIns="45700" lIns="91425" spcFirstLastPara="1" rIns="91425" wrap="square" tIns="45700">
            <a:normAutofit lnSpcReduction="10000"/>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pic>
        <p:nvPicPr>
          <p:cNvPr id="264" name="Google Shape;264;g2dfe93da47f_0_0"/>
          <p:cNvPicPr preferRelativeResize="0"/>
          <p:nvPr/>
        </p:nvPicPr>
        <p:blipFill>
          <a:blip r:embed="rId3">
            <a:alphaModFix/>
          </a:blip>
          <a:stretch>
            <a:fillRect/>
          </a:stretch>
        </p:blipFill>
        <p:spPr>
          <a:xfrm>
            <a:off x="395000" y="1410525"/>
            <a:ext cx="10550375" cy="49246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g2dfe93da47f_0_8"/>
          <p:cNvSpPr txBox="1"/>
          <p:nvPr>
            <p:ph type="title"/>
          </p:nvPr>
        </p:nvSpPr>
        <p:spPr>
          <a:xfrm>
            <a:off x="90100" y="101150"/>
            <a:ext cx="8769300" cy="1213200"/>
          </a:xfrm>
          <a:prstGeom prst="rect">
            <a:avLst/>
          </a:prstGeom>
          <a:noFill/>
          <a:ln>
            <a:noFill/>
          </a:ln>
        </p:spPr>
        <p:txBody>
          <a:bodyPr anchorCtr="0" anchor="b" bIns="45700" lIns="91425" spcFirstLastPara="1" rIns="91425" wrap="square" tIns="45700">
            <a:noAutofit/>
          </a:bodyPr>
          <a:lstStyle/>
          <a:p>
            <a:pPr indent="0" lvl="0" marL="0" rtl="0" algn="ctr">
              <a:lnSpc>
                <a:spcPct val="152343"/>
              </a:lnSpc>
              <a:spcBef>
                <a:spcPts val="0"/>
              </a:spcBef>
              <a:spcAft>
                <a:spcPts val="0"/>
              </a:spcAft>
              <a:buClr>
                <a:schemeClr val="accent6"/>
              </a:buClr>
              <a:buSzPts val="2880"/>
              <a:buFont typeface="Arial Black"/>
              <a:buNone/>
            </a:pPr>
            <a:r>
              <a:rPr lang="en-US" sz="3180"/>
              <a:t>Cologuard Indications &amp; Risk Information</a:t>
            </a:r>
            <a:endParaRPr b="1" sz="3180"/>
          </a:p>
        </p:txBody>
      </p:sp>
      <p:sp>
        <p:nvSpPr>
          <p:cNvPr id="270" name="Google Shape;270;g2dfe93da47f_0_8"/>
          <p:cNvSpPr txBox="1"/>
          <p:nvPr>
            <p:ph idx="12" type="sldNum"/>
          </p:nvPr>
        </p:nvSpPr>
        <p:spPr>
          <a:xfrm>
            <a:off x="10945368" y="457200"/>
            <a:ext cx="987600" cy="274200"/>
          </a:xfrm>
          <a:prstGeom prst="rect">
            <a:avLst/>
          </a:prstGeom>
          <a:noFill/>
          <a:ln>
            <a:noFill/>
          </a:ln>
        </p:spPr>
        <p:txBody>
          <a:bodyPr anchorCtr="0" anchor="ctr" bIns="45700" lIns="91425" spcFirstLastPara="1" rIns="91425" wrap="square" tIns="45700">
            <a:normAutofit lnSpcReduction="10000"/>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sp>
        <p:nvSpPr>
          <p:cNvPr id="271" name="Google Shape;271;g2dfe93da47f_0_8"/>
          <p:cNvSpPr txBox="1"/>
          <p:nvPr/>
        </p:nvSpPr>
        <p:spPr>
          <a:xfrm>
            <a:off x="387750" y="1352250"/>
            <a:ext cx="10892100" cy="506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US">
                <a:solidFill>
                  <a:schemeClr val="dk1"/>
                </a:solidFill>
                <a:highlight>
                  <a:srgbClr val="FFFFFF"/>
                </a:highlight>
              </a:rPr>
              <a:t>Cologuard is intended for the qualitative detection of colorectal neoplasia associated DNA markers and for the presence of occult hemoglobin in human stool. </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US">
                <a:solidFill>
                  <a:schemeClr val="dk1"/>
                </a:solidFill>
                <a:highlight>
                  <a:srgbClr val="FFFFFF"/>
                </a:highlight>
              </a:rPr>
              <a:t>A positive result may indicate the presence of colorectal cancer (CRC) or advanced adenoma (AA) and </a:t>
            </a:r>
            <a:r>
              <a:rPr i="1" lang="en-US">
                <a:solidFill>
                  <a:schemeClr val="dk1"/>
                </a:solidFill>
                <a:highlight>
                  <a:srgbClr val="FFFFFF"/>
                </a:highlight>
              </a:rPr>
              <a:t>should be followed by colonoscopy. </a:t>
            </a:r>
            <a:endParaRPr i="1">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US">
                <a:solidFill>
                  <a:schemeClr val="dk1"/>
                </a:solidFill>
                <a:highlight>
                  <a:srgbClr val="FFFFFF"/>
                </a:highlight>
              </a:rPr>
              <a:t>Cologuard is indicated to screen adults of either sex, 45 years or older, who are at typical average risk for CRC. </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US">
                <a:solidFill>
                  <a:schemeClr val="dk1"/>
                </a:solidFill>
                <a:highlight>
                  <a:srgbClr val="FFFFFF"/>
                </a:highlight>
              </a:rPr>
              <a:t>Cologuard is </a:t>
            </a:r>
            <a:r>
              <a:rPr b="1" lang="en-US">
                <a:solidFill>
                  <a:schemeClr val="dk1"/>
                </a:solidFill>
                <a:highlight>
                  <a:srgbClr val="FFFFFF"/>
                </a:highlight>
              </a:rPr>
              <a:t>NOT</a:t>
            </a:r>
            <a:r>
              <a:rPr lang="en-US">
                <a:solidFill>
                  <a:schemeClr val="dk1"/>
                </a:solidFill>
                <a:highlight>
                  <a:srgbClr val="FFFFFF"/>
                </a:highlight>
              </a:rPr>
              <a:t> a replacement for diagnostic colonoscopy or surveillance colonoscopy in high-risk individuals.</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US">
                <a:solidFill>
                  <a:schemeClr val="dk1"/>
                </a:solidFill>
                <a:highlight>
                  <a:srgbClr val="FFFFFF"/>
                </a:highlight>
              </a:rPr>
              <a:t>Cologuard is </a:t>
            </a:r>
            <a:r>
              <a:rPr b="1" lang="en-US">
                <a:solidFill>
                  <a:schemeClr val="dk1"/>
                </a:solidFill>
                <a:highlight>
                  <a:srgbClr val="FFFFFF"/>
                </a:highlight>
              </a:rPr>
              <a:t>NOT </a:t>
            </a:r>
            <a:r>
              <a:rPr lang="en-US">
                <a:solidFill>
                  <a:schemeClr val="dk1"/>
                </a:solidFill>
                <a:highlight>
                  <a:srgbClr val="FFFFFF"/>
                </a:highlight>
              </a:rPr>
              <a:t>for high-risk individuals, including patients with a personal history of colorectal cancer and adenomas; have had a positive result from another colorectal cancer screening method within the last 6 months; have been diagnosed with a condition associated with high risk for colorectal cancer such as IBD, chronic ulcerative colitis, Crohn’s disease; or have a family history of colorectal cancer, or certain hereditary syndromes.</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US">
                <a:solidFill>
                  <a:schemeClr val="dk1"/>
                </a:solidFill>
                <a:highlight>
                  <a:srgbClr val="FFFFFF"/>
                </a:highlight>
              </a:rPr>
              <a:t>Positive Cologuard results should be referred to colonoscopy. </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US">
                <a:solidFill>
                  <a:schemeClr val="dk1"/>
                </a:solidFill>
                <a:highlight>
                  <a:srgbClr val="FFFFFF"/>
                </a:highlight>
              </a:rPr>
              <a:t>A negative Cologuard test result does not guarantee absence of cancer or advanced adenoma.</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US">
                <a:solidFill>
                  <a:schemeClr val="dk1"/>
                </a:solidFill>
                <a:highlight>
                  <a:srgbClr val="FFFFFF"/>
                </a:highlight>
              </a:rPr>
              <a:t>False positives and false negatives do occur. In a clinical study, 13% of patients without colorectal cancer or advanced adenomas received a positive result (false positive) and 8% of patients with cancer received a negative result (false negative).</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rPr lang="en-US">
                <a:solidFill>
                  <a:schemeClr val="dk1"/>
                </a:solidFill>
                <a:highlight>
                  <a:srgbClr val="FFFFFF"/>
                </a:highlight>
              </a:rPr>
              <a:t>Cologuard performance when used for repeat testing has not been evaluated or established. Rx only.</a:t>
            </a:r>
            <a:endParaRPr>
              <a:solidFill>
                <a:schemeClr val="dk1"/>
              </a:solidFill>
              <a:highlight>
                <a:srgbClr val="FFFFFF"/>
              </a:highlight>
            </a:endParaRPr>
          </a:p>
          <a:p>
            <a:pPr indent="0" lvl="0" marL="0" rtl="0" algn="l">
              <a:spcBef>
                <a:spcPts val="0"/>
              </a:spcBef>
              <a:spcAft>
                <a:spcPts val="0"/>
              </a:spcAft>
              <a:buNone/>
            </a:pPr>
            <a:r>
              <a:t/>
            </a:r>
            <a:endParaRPr sz="1000">
              <a:solidFill>
                <a:schemeClr val="dk1"/>
              </a:solidFill>
              <a:highlight>
                <a:srgbClr val="FFFFFF"/>
              </a:highlight>
            </a:endParaRPr>
          </a:p>
          <a:p>
            <a:pPr indent="0" lvl="0" marL="0" rtl="0" algn="l">
              <a:spcBef>
                <a:spcPts val="0"/>
              </a:spcBef>
              <a:spcAft>
                <a:spcPts val="0"/>
              </a:spcAft>
              <a:buNone/>
            </a:pPr>
            <a:r>
              <a:t/>
            </a:r>
            <a:endParaRPr sz="1000">
              <a:solidFill>
                <a:schemeClr val="dk1"/>
              </a:solidFill>
              <a:highlight>
                <a:srgbClr val="FFFFFF"/>
              </a:highlight>
            </a:endParaRPr>
          </a:p>
          <a:p>
            <a:pPr indent="0" lvl="0" marL="0" rtl="0" algn="l">
              <a:spcBef>
                <a:spcPts val="0"/>
              </a:spcBef>
              <a:spcAft>
                <a:spcPts val="0"/>
              </a:spcAft>
              <a:buNone/>
            </a:pPr>
            <a:r>
              <a:t/>
            </a:r>
            <a:endParaRPr sz="1000">
              <a:solidFill>
                <a:schemeClr val="dk1"/>
              </a:solidFill>
              <a:highlight>
                <a:srgbClr val="FFFFFF"/>
              </a:highlight>
            </a:endParaRPr>
          </a:p>
          <a:p>
            <a:pPr indent="0" lvl="0" marL="0" rtl="0" algn="l">
              <a:spcBef>
                <a:spcPts val="0"/>
              </a:spcBef>
              <a:spcAft>
                <a:spcPts val="0"/>
              </a:spcAft>
              <a:buNone/>
            </a:pPr>
            <a:r>
              <a:t/>
            </a:r>
            <a:endParaRPr sz="1000">
              <a:solidFill>
                <a:schemeClr val="dk1"/>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7"/>
          <p:cNvSpPr txBox="1"/>
          <p:nvPr>
            <p:ph type="title"/>
          </p:nvPr>
        </p:nvSpPr>
        <p:spPr>
          <a:xfrm>
            <a:off x="259080" y="268029"/>
            <a:ext cx="6796200" cy="5961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152343"/>
              </a:lnSpc>
              <a:spcBef>
                <a:spcPts val="0"/>
              </a:spcBef>
              <a:spcAft>
                <a:spcPts val="0"/>
              </a:spcAft>
              <a:buClr>
                <a:schemeClr val="accent6"/>
              </a:buClr>
              <a:buSzPct val="100000"/>
              <a:buFont typeface="Arial Black"/>
              <a:buNone/>
            </a:pPr>
            <a:r>
              <a:rPr b="1" lang="en-US"/>
              <a:t>MISSION, VISION, GOALS CONT.</a:t>
            </a:r>
            <a:endParaRPr b="1"/>
          </a:p>
        </p:txBody>
      </p:sp>
      <p:pic>
        <p:nvPicPr>
          <p:cNvPr descr="How to Write the Perfect Vision and Mission Statement" id="277" name="Google Shape;277;p7"/>
          <p:cNvPicPr preferRelativeResize="0"/>
          <p:nvPr/>
        </p:nvPicPr>
        <p:blipFill rotWithShape="1">
          <a:blip r:embed="rId3">
            <a:alphaModFix/>
          </a:blip>
          <a:srcRect b="0" l="0" r="0" t="0"/>
          <a:stretch/>
        </p:blipFill>
        <p:spPr>
          <a:xfrm>
            <a:off x="5183188" y="1109662"/>
            <a:ext cx="6172200" cy="4629150"/>
          </a:xfrm>
          <a:prstGeom prst="rect">
            <a:avLst/>
          </a:prstGeom>
          <a:solidFill>
            <a:srgbClr val="FFFFFF"/>
          </a:solidFill>
          <a:ln>
            <a:noFill/>
          </a:ln>
        </p:spPr>
      </p:pic>
      <p:sp>
        <p:nvSpPr>
          <p:cNvPr id="278" name="Google Shape;278;p7"/>
          <p:cNvSpPr txBox="1"/>
          <p:nvPr>
            <p:ph idx="2" type="body"/>
          </p:nvPr>
        </p:nvSpPr>
        <p:spPr>
          <a:xfrm>
            <a:off x="352338" y="1493241"/>
            <a:ext cx="4261500" cy="4815300"/>
          </a:xfrm>
          <a:prstGeom prst="rect">
            <a:avLst/>
          </a:prstGeom>
          <a:noFill/>
          <a:ln>
            <a:noFill/>
          </a:ln>
        </p:spPr>
        <p:txBody>
          <a:bodyPr anchorCtr="0" anchor="t" bIns="45700" lIns="91425" spcFirstLastPara="1" rIns="91425" wrap="square" tIns="45700">
            <a:normAutofit lnSpcReduction="10000"/>
          </a:bodyPr>
          <a:lstStyle/>
          <a:p>
            <a:pPr indent="-285750" lvl="0" marL="285750" rtl="0" algn="l">
              <a:lnSpc>
                <a:spcPct val="100000"/>
              </a:lnSpc>
              <a:spcBef>
                <a:spcPts val="0"/>
              </a:spcBef>
              <a:spcAft>
                <a:spcPts val="0"/>
              </a:spcAft>
              <a:buClr>
                <a:schemeClr val="accent6"/>
              </a:buClr>
              <a:buSzPts val="2000"/>
              <a:buFont typeface="Noto Sans Symbols"/>
              <a:buChar char="❖"/>
            </a:pPr>
            <a:r>
              <a:rPr b="1" lang="en-US" sz="2000"/>
              <a:t>Mission: </a:t>
            </a:r>
            <a:endParaRPr/>
          </a:p>
          <a:p>
            <a:pPr indent="-285750" lvl="1" marL="742950" rtl="0" algn="l">
              <a:lnSpc>
                <a:spcPct val="100000"/>
              </a:lnSpc>
              <a:spcBef>
                <a:spcPts val="360"/>
              </a:spcBef>
              <a:spcAft>
                <a:spcPts val="0"/>
              </a:spcAft>
              <a:buClr>
                <a:schemeClr val="accent6"/>
              </a:buClr>
              <a:buSzPts val="1800"/>
              <a:buFont typeface="Noto Sans Symbols"/>
              <a:buChar char="❖"/>
            </a:pPr>
            <a:r>
              <a:rPr lang="en-US" sz="1800"/>
              <a:t>Who are we?</a:t>
            </a:r>
            <a:endParaRPr/>
          </a:p>
          <a:p>
            <a:pPr indent="-285750" lvl="1" marL="742950" rtl="0" algn="l">
              <a:lnSpc>
                <a:spcPct val="100000"/>
              </a:lnSpc>
              <a:spcBef>
                <a:spcPts val="360"/>
              </a:spcBef>
              <a:spcAft>
                <a:spcPts val="0"/>
              </a:spcAft>
              <a:buClr>
                <a:schemeClr val="accent6"/>
              </a:buClr>
              <a:buSzPts val="1800"/>
              <a:buFont typeface="Noto Sans Symbols"/>
              <a:buChar char="❖"/>
            </a:pPr>
            <a:r>
              <a:rPr lang="en-US" sz="1800"/>
              <a:t>What are we trying to achieve?</a:t>
            </a:r>
            <a:endParaRPr/>
          </a:p>
          <a:p>
            <a:pPr indent="-285750" lvl="1" marL="742950" rtl="0" algn="l">
              <a:lnSpc>
                <a:spcPct val="100000"/>
              </a:lnSpc>
              <a:spcBef>
                <a:spcPts val="360"/>
              </a:spcBef>
              <a:spcAft>
                <a:spcPts val="0"/>
              </a:spcAft>
              <a:buClr>
                <a:schemeClr val="accent6"/>
              </a:buClr>
              <a:buSzPts val="1800"/>
              <a:buFont typeface="Noto Sans Symbols"/>
              <a:buChar char="❖"/>
            </a:pPr>
            <a:r>
              <a:rPr lang="en-US" sz="1800"/>
              <a:t>Who do we serve? </a:t>
            </a:r>
            <a:endParaRPr/>
          </a:p>
          <a:p>
            <a:pPr indent="-285750" lvl="1" marL="742950" rtl="0" algn="l">
              <a:lnSpc>
                <a:spcPct val="100000"/>
              </a:lnSpc>
              <a:spcBef>
                <a:spcPts val="360"/>
              </a:spcBef>
              <a:spcAft>
                <a:spcPts val="0"/>
              </a:spcAft>
              <a:buClr>
                <a:schemeClr val="accent6"/>
              </a:buClr>
              <a:buSzPts val="1800"/>
              <a:buFont typeface="Noto Sans Symbols"/>
              <a:buChar char="❖"/>
            </a:pPr>
            <a:r>
              <a:rPr lang="en-US" sz="1800"/>
              <a:t>What do we value? </a:t>
            </a:r>
            <a:endParaRPr/>
          </a:p>
          <a:p>
            <a:pPr indent="-171450" lvl="1" marL="742950" rtl="0" algn="l">
              <a:lnSpc>
                <a:spcPct val="100000"/>
              </a:lnSpc>
              <a:spcBef>
                <a:spcPts val="360"/>
              </a:spcBef>
              <a:spcAft>
                <a:spcPts val="0"/>
              </a:spcAft>
              <a:buClr>
                <a:schemeClr val="accent6"/>
              </a:buClr>
              <a:buSzPts val="1800"/>
              <a:buFont typeface="Noto Sans Symbols"/>
              <a:buNone/>
            </a:pPr>
            <a:r>
              <a:t/>
            </a:r>
            <a:endParaRPr sz="1800"/>
          </a:p>
          <a:p>
            <a:pPr indent="-285750" lvl="0" marL="285750" rtl="0" algn="l">
              <a:lnSpc>
                <a:spcPct val="100000"/>
              </a:lnSpc>
              <a:spcBef>
                <a:spcPts val="360"/>
              </a:spcBef>
              <a:spcAft>
                <a:spcPts val="0"/>
              </a:spcAft>
              <a:buClr>
                <a:schemeClr val="accent6"/>
              </a:buClr>
              <a:buSzPts val="2000"/>
              <a:buFont typeface="Noto Sans Symbols"/>
              <a:buChar char="❖"/>
            </a:pPr>
            <a:r>
              <a:rPr b="1" lang="en-US" sz="2000"/>
              <a:t>Vision: </a:t>
            </a:r>
            <a:endParaRPr/>
          </a:p>
          <a:p>
            <a:pPr indent="-285750" lvl="1" marL="742950" rtl="0" algn="l">
              <a:lnSpc>
                <a:spcPct val="100000"/>
              </a:lnSpc>
              <a:spcBef>
                <a:spcPts val="360"/>
              </a:spcBef>
              <a:spcAft>
                <a:spcPts val="0"/>
              </a:spcAft>
              <a:buClr>
                <a:schemeClr val="accent6"/>
              </a:buClr>
              <a:buSzPts val="1800"/>
              <a:buFont typeface="Noto Sans Symbols"/>
              <a:buChar char="❖"/>
            </a:pPr>
            <a:r>
              <a:rPr lang="en-US" sz="1800"/>
              <a:t>What will the community look like when we’ve achieved it? </a:t>
            </a:r>
            <a:endParaRPr/>
          </a:p>
          <a:p>
            <a:pPr indent="-285750" lvl="1" marL="742950" rtl="0" algn="l">
              <a:lnSpc>
                <a:spcPct val="100000"/>
              </a:lnSpc>
              <a:spcBef>
                <a:spcPts val="360"/>
              </a:spcBef>
              <a:spcAft>
                <a:spcPts val="0"/>
              </a:spcAft>
              <a:buClr>
                <a:schemeClr val="accent6"/>
              </a:buClr>
              <a:buSzPts val="1800"/>
              <a:buFont typeface="Noto Sans Symbols"/>
              <a:buChar char="❖"/>
            </a:pPr>
            <a:r>
              <a:rPr lang="en-US" sz="1800"/>
              <a:t>“Where are we going from here?” </a:t>
            </a:r>
            <a:endParaRPr/>
          </a:p>
          <a:p>
            <a:pPr indent="-171450" lvl="1" marL="742950" rtl="0" algn="l">
              <a:lnSpc>
                <a:spcPct val="100000"/>
              </a:lnSpc>
              <a:spcBef>
                <a:spcPts val="360"/>
              </a:spcBef>
              <a:spcAft>
                <a:spcPts val="0"/>
              </a:spcAft>
              <a:buClr>
                <a:schemeClr val="accent6"/>
              </a:buClr>
              <a:buSzPts val="1800"/>
              <a:buFont typeface="Noto Sans Symbols"/>
              <a:buNone/>
            </a:pPr>
            <a:r>
              <a:t/>
            </a:r>
            <a:endParaRPr sz="1800"/>
          </a:p>
          <a:p>
            <a:pPr indent="-285750" lvl="0" marL="285750" rtl="0" algn="l">
              <a:lnSpc>
                <a:spcPct val="100000"/>
              </a:lnSpc>
              <a:spcBef>
                <a:spcPts val="360"/>
              </a:spcBef>
              <a:spcAft>
                <a:spcPts val="0"/>
              </a:spcAft>
              <a:buClr>
                <a:schemeClr val="accent6"/>
              </a:buClr>
              <a:buSzPts val="2000"/>
              <a:buFont typeface="Noto Sans Symbols"/>
              <a:buChar char="❖"/>
            </a:pPr>
            <a:r>
              <a:rPr b="1" lang="en-US" sz="2000"/>
              <a:t>Goals: </a:t>
            </a:r>
            <a:endParaRPr/>
          </a:p>
          <a:p>
            <a:pPr indent="-285750" lvl="1" marL="742950" rtl="0" algn="l">
              <a:lnSpc>
                <a:spcPct val="100000"/>
              </a:lnSpc>
              <a:spcBef>
                <a:spcPts val="360"/>
              </a:spcBef>
              <a:spcAft>
                <a:spcPts val="0"/>
              </a:spcAft>
              <a:buClr>
                <a:schemeClr val="accent6"/>
              </a:buClr>
              <a:buSzPts val="1800"/>
              <a:buFont typeface="Noto Sans Symbols"/>
              <a:buChar char="❖"/>
            </a:pPr>
            <a:r>
              <a:rPr lang="en-US" sz="1800"/>
              <a:t>Quarterly, annual goals?</a:t>
            </a:r>
            <a:endParaRPr/>
          </a:p>
          <a:p>
            <a:pPr indent="0" lvl="1" marL="457200" rtl="0" algn="l">
              <a:lnSpc>
                <a:spcPct val="100000"/>
              </a:lnSpc>
              <a:spcBef>
                <a:spcPts val="360"/>
              </a:spcBef>
              <a:spcAft>
                <a:spcPts val="0"/>
              </a:spcAft>
              <a:buClr>
                <a:schemeClr val="accent6"/>
              </a:buClr>
              <a:buSzPts val="1400"/>
              <a:buNone/>
            </a:pPr>
            <a:r>
              <a:t/>
            </a:r>
            <a:endParaRPr/>
          </a:p>
          <a:p>
            <a:pPr indent="0" lvl="1" marL="457200" rtl="0" algn="l">
              <a:lnSpc>
                <a:spcPct val="100000"/>
              </a:lnSpc>
              <a:spcBef>
                <a:spcPts val="360"/>
              </a:spcBef>
              <a:spcAft>
                <a:spcPts val="0"/>
              </a:spcAft>
              <a:buClr>
                <a:schemeClr val="accent6"/>
              </a:buClr>
              <a:buSzPts val="1400"/>
              <a:buNone/>
            </a:pPr>
            <a:r>
              <a:t/>
            </a:r>
            <a:endParaRPr/>
          </a:p>
          <a:p>
            <a:pPr indent="0" lvl="1" marL="457200" rtl="0" algn="l">
              <a:lnSpc>
                <a:spcPct val="100000"/>
              </a:lnSpc>
              <a:spcBef>
                <a:spcPts val="360"/>
              </a:spcBef>
              <a:spcAft>
                <a:spcPts val="0"/>
              </a:spcAft>
              <a:buClr>
                <a:schemeClr val="accent6"/>
              </a:buClr>
              <a:buSzPts val="1400"/>
              <a:buNone/>
            </a:pPr>
            <a:r>
              <a:t/>
            </a:r>
            <a:endParaRPr/>
          </a:p>
        </p:txBody>
      </p:sp>
      <p:sp>
        <p:nvSpPr>
          <p:cNvPr id="279" name="Google Shape;279;p7"/>
          <p:cNvSpPr txBox="1"/>
          <p:nvPr>
            <p:ph idx="12" type="sldNum"/>
          </p:nvPr>
        </p:nvSpPr>
        <p:spPr>
          <a:xfrm>
            <a:off x="10945368" y="457200"/>
            <a:ext cx="987600" cy="274200"/>
          </a:xfrm>
          <a:prstGeom prst="rect">
            <a:avLst/>
          </a:prstGeom>
          <a:noFill/>
          <a:ln>
            <a:noFill/>
          </a:ln>
        </p:spPr>
        <p:txBody>
          <a:bodyPr anchorCtr="0" anchor="ctr" bIns="45700" lIns="91425" spcFirstLastPara="1" rIns="91425" wrap="square" tIns="45700">
            <a:normAutofit/>
          </a:bodyPr>
          <a:lstStyle/>
          <a:p>
            <a:pPr indent="0" lvl="0" marL="0" rtl="0" algn="ctr">
              <a:lnSpc>
                <a:spcPct val="100000"/>
              </a:lnSpc>
              <a:spcBef>
                <a:spcPts val="0"/>
              </a:spcBef>
              <a:spcAft>
                <a:spcPts val="0"/>
              </a:spcAft>
              <a:buSzPts val="1200"/>
              <a:buNone/>
            </a:pPr>
            <a:fld id="{00000000-1234-1234-1234-123412341234}" type="slidenum">
              <a:rPr lang="en-US"/>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g2c2cab5d697_0_0"/>
          <p:cNvSpPr txBox="1"/>
          <p:nvPr>
            <p:ph idx="1" type="body"/>
          </p:nvPr>
        </p:nvSpPr>
        <p:spPr>
          <a:xfrm>
            <a:off x="658200" y="1643525"/>
            <a:ext cx="10875600" cy="4873500"/>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100000"/>
              </a:lnSpc>
              <a:spcBef>
                <a:spcPts val="360"/>
              </a:spcBef>
              <a:spcAft>
                <a:spcPts val="0"/>
              </a:spcAft>
              <a:buSzPts val="3200"/>
              <a:buNone/>
            </a:pPr>
            <a:r>
              <a:rPr b="1" i="1" lang="en-US" sz="2300"/>
              <a:t>MISSION (Example):</a:t>
            </a:r>
            <a:r>
              <a:rPr lang="en-US" sz="2300"/>
              <a:t> Unite our small community in the fight against cancer by promoting awareness, providing support, and advocating for equitable access to resources and care through collaborative efforts, education, and outreach. </a:t>
            </a:r>
            <a:endParaRPr sz="2300"/>
          </a:p>
          <a:p>
            <a:pPr indent="0" lvl="0" marL="0" rtl="0" algn="l">
              <a:lnSpc>
                <a:spcPct val="100000"/>
              </a:lnSpc>
              <a:spcBef>
                <a:spcPts val="360"/>
              </a:spcBef>
              <a:spcAft>
                <a:spcPts val="0"/>
              </a:spcAft>
              <a:buSzPts val="3200"/>
              <a:buNone/>
            </a:pPr>
            <a:r>
              <a:t/>
            </a:r>
            <a:endParaRPr sz="2300"/>
          </a:p>
          <a:p>
            <a:pPr indent="0" lvl="0" marL="0" rtl="0" algn="l">
              <a:lnSpc>
                <a:spcPct val="100000"/>
              </a:lnSpc>
              <a:spcBef>
                <a:spcPts val="360"/>
              </a:spcBef>
              <a:spcAft>
                <a:spcPts val="0"/>
              </a:spcAft>
              <a:buSzPts val="3200"/>
              <a:buNone/>
            </a:pPr>
            <a:r>
              <a:rPr b="1" i="1" lang="en-US" sz="2300"/>
              <a:t>VISION (Example): </a:t>
            </a:r>
            <a:r>
              <a:rPr lang="en-US" sz="2300"/>
              <a:t>We envision a future that fosters hope, where every individual, regardless of background, has access to comprehensive cancer care, cancer incidence decreases, and the stigma surrounding cancer diminishes. </a:t>
            </a:r>
            <a:endParaRPr sz="2300"/>
          </a:p>
          <a:p>
            <a:pPr indent="0" lvl="0" marL="0" rtl="0" algn="l">
              <a:lnSpc>
                <a:spcPct val="100000"/>
              </a:lnSpc>
              <a:spcBef>
                <a:spcPts val="360"/>
              </a:spcBef>
              <a:spcAft>
                <a:spcPts val="0"/>
              </a:spcAft>
              <a:buSzPts val="3200"/>
              <a:buNone/>
            </a:pPr>
            <a:r>
              <a:t/>
            </a:r>
            <a:endParaRPr sz="2300"/>
          </a:p>
          <a:p>
            <a:pPr indent="0" lvl="0" marL="0" rtl="0" algn="l">
              <a:lnSpc>
                <a:spcPct val="100000"/>
              </a:lnSpc>
              <a:spcBef>
                <a:spcPts val="360"/>
              </a:spcBef>
              <a:spcAft>
                <a:spcPts val="0"/>
              </a:spcAft>
              <a:buSzPts val="3200"/>
              <a:buNone/>
            </a:pPr>
            <a:r>
              <a:rPr b="1" i="1" lang="en-US" sz="2300"/>
              <a:t>GOALS (Example): </a:t>
            </a:r>
            <a:endParaRPr b="1" i="1" sz="2300"/>
          </a:p>
          <a:p>
            <a:pPr indent="-374650" lvl="0" marL="457200" rtl="0" algn="l">
              <a:lnSpc>
                <a:spcPct val="100000"/>
              </a:lnSpc>
              <a:spcBef>
                <a:spcPts val="360"/>
              </a:spcBef>
              <a:spcAft>
                <a:spcPts val="0"/>
              </a:spcAft>
              <a:buSzPts val="2300"/>
              <a:buChar char="•"/>
            </a:pPr>
            <a:r>
              <a:rPr lang="en-US" sz="2300"/>
              <a:t>Short-Term - Organize a community-wide cancer awareness campaign or event aimed at educating residents about early detection methods and screening. </a:t>
            </a:r>
            <a:endParaRPr sz="2300"/>
          </a:p>
          <a:p>
            <a:pPr indent="0" lvl="0" marL="457200" rtl="0" algn="l">
              <a:lnSpc>
                <a:spcPct val="100000"/>
              </a:lnSpc>
              <a:spcBef>
                <a:spcPts val="360"/>
              </a:spcBef>
              <a:spcAft>
                <a:spcPts val="0"/>
              </a:spcAft>
              <a:buSzPts val="3200"/>
              <a:buNone/>
            </a:pPr>
            <a:r>
              <a:t/>
            </a:r>
            <a:endParaRPr sz="2300"/>
          </a:p>
          <a:p>
            <a:pPr indent="-374650" lvl="0" marL="457200" rtl="0" algn="l">
              <a:lnSpc>
                <a:spcPct val="100000"/>
              </a:lnSpc>
              <a:spcBef>
                <a:spcPts val="360"/>
              </a:spcBef>
              <a:spcAft>
                <a:spcPts val="0"/>
              </a:spcAft>
              <a:buSzPts val="2300"/>
              <a:buChar char="•"/>
            </a:pPr>
            <a:r>
              <a:rPr lang="en-US" sz="2300"/>
              <a:t>Long-Term - Establish a comprehensive cancer support center offering services such as counseling and support groups. </a:t>
            </a:r>
            <a:endParaRPr sz="2300"/>
          </a:p>
          <a:p>
            <a:pPr indent="0" lvl="0" marL="0" rtl="0" algn="l">
              <a:lnSpc>
                <a:spcPct val="100000"/>
              </a:lnSpc>
              <a:spcBef>
                <a:spcPts val="360"/>
              </a:spcBef>
              <a:spcAft>
                <a:spcPts val="0"/>
              </a:spcAft>
              <a:buSzPts val="3200"/>
              <a:buNone/>
            </a:pPr>
            <a:r>
              <a:t/>
            </a:r>
            <a:endParaRPr/>
          </a:p>
        </p:txBody>
      </p:sp>
      <p:sp>
        <p:nvSpPr>
          <p:cNvPr id="285" name="Google Shape;285;g2c2cab5d697_0_0"/>
          <p:cNvSpPr txBox="1"/>
          <p:nvPr>
            <p:ph idx="12" type="sldNum"/>
          </p:nvPr>
        </p:nvSpPr>
        <p:spPr>
          <a:xfrm>
            <a:off x="10945368" y="457200"/>
            <a:ext cx="987600" cy="274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286" name="Google Shape;286;g2c2cab5d697_0_0"/>
          <p:cNvSpPr txBox="1"/>
          <p:nvPr/>
        </p:nvSpPr>
        <p:spPr>
          <a:xfrm>
            <a:off x="758575" y="518400"/>
            <a:ext cx="10186800" cy="801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50"/>
              <a:buFont typeface="Arial"/>
              <a:buNone/>
            </a:pPr>
            <a:r>
              <a:rPr b="1" i="0" lang="en-US" sz="2850" u="none" cap="none" strike="noStrike">
                <a:solidFill>
                  <a:schemeClr val="accent6"/>
                </a:solidFill>
                <a:latin typeface="Arial Black"/>
                <a:ea typeface="Arial Black"/>
                <a:cs typeface="Arial Black"/>
                <a:sym typeface="Arial Black"/>
              </a:rPr>
              <a:t>Mission, Vision, Goals Cont. </a:t>
            </a:r>
            <a:endParaRPr b="1" i="0" sz="2850" u="none" cap="none" strike="noStrike">
              <a:solidFill>
                <a:schemeClr val="accent6"/>
              </a:solidFill>
              <a:latin typeface="Arial Black"/>
              <a:ea typeface="Arial Black"/>
              <a:cs typeface="Arial Black"/>
              <a:sym typeface="Arial Black"/>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g2dfba318930_0_0"/>
          <p:cNvSpPr txBox="1"/>
          <p:nvPr>
            <p:ph idx="1" type="body"/>
          </p:nvPr>
        </p:nvSpPr>
        <p:spPr>
          <a:xfrm>
            <a:off x="658200" y="1643525"/>
            <a:ext cx="3163500" cy="17475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ctr">
              <a:lnSpc>
                <a:spcPct val="100000"/>
              </a:lnSpc>
              <a:spcBef>
                <a:spcPts val="360"/>
              </a:spcBef>
              <a:spcAft>
                <a:spcPts val="0"/>
              </a:spcAft>
              <a:buNone/>
            </a:pPr>
            <a:r>
              <a:rPr b="1" lang="en-US" sz="2300"/>
              <a:t>WHO ARE WE? </a:t>
            </a:r>
            <a:endParaRPr b="1" sz="2300"/>
          </a:p>
          <a:p>
            <a:pPr indent="0" lvl="0" marL="0" rtl="0" algn="ctr">
              <a:lnSpc>
                <a:spcPct val="100000"/>
              </a:lnSpc>
              <a:spcBef>
                <a:spcPts val="360"/>
              </a:spcBef>
              <a:spcAft>
                <a:spcPts val="0"/>
              </a:spcAft>
              <a:buNone/>
            </a:pPr>
            <a:r>
              <a:t/>
            </a:r>
            <a:endParaRPr b="1" sz="2300"/>
          </a:p>
          <a:p>
            <a:pPr indent="0" lvl="0" marL="0" rtl="0" algn="ctr">
              <a:spcBef>
                <a:spcPts val="0"/>
              </a:spcBef>
              <a:spcAft>
                <a:spcPts val="0"/>
              </a:spcAft>
              <a:buNone/>
            </a:pPr>
            <a:r>
              <a:rPr lang="en-US" sz="1835">
                <a:solidFill>
                  <a:schemeClr val="dk1"/>
                </a:solidFill>
                <a:latin typeface="Times New Roman"/>
                <a:ea typeface="Times New Roman"/>
                <a:cs typeface="Times New Roman"/>
                <a:sym typeface="Times New Roman"/>
              </a:rPr>
              <a:t>We are a collaborative network of organizations and advocates united by a common mission to reduce the burden of cancer. </a:t>
            </a:r>
            <a:endParaRPr/>
          </a:p>
        </p:txBody>
      </p:sp>
      <p:sp>
        <p:nvSpPr>
          <p:cNvPr id="292" name="Google Shape;292;g2dfba318930_0_0"/>
          <p:cNvSpPr txBox="1"/>
          <p:nvPr>
            <p:ph idx="12" type="sldNum"/>
          </p:nvPr>
        </p:nvSpPr>
        <p:spPr>
          <a:xfrm>
            <a:off x="10945368" y="457200"/>
            <a:ext cx="987600" cy="274200"/>
          </a:xfrm>
          <a:prstGeom prst="rect">
            <a:avLst/>
          </a:prstGeom>
          <a:noFill/>
          <a:ln>
            <a:noFill/>
          </a:ln>
        </p:spPr>
        <p:txBody>
          <a:bodyPr anchorCtr="0" anchor="ctr" bIns="45700" lIns="91425" spcFirstLastPara="1" rIns="91425" wrap="square" tIns="45700">
            <a:noAutofit/>
          </a:bodyPr>
          <a:lstStyle/>
          <a:p>
            <a:pPr indent="0" lvl="0" marL="0" rtl="0" algn="ctr">
              <a:lnSpc>
                <a:spcPct val="100000"/>
              </a:lnSpc>
              <a:spcBef>
                <a:spcPts val="0"/>
              </a:spcBef>
              <a:spcAft>
                <a:spcPts val="0"/>
              </a:spcAft>
              <a:buClr>
                <a:srgbClr val="000000"/>
              </a:buClr>
              <a:buSzPts val="1200"/>
              <a:buFont typeface="Arial"/>
              <a:buNone/>
            </a:pPr>
            <a:fld id="{00000000-1234-1234-1234-123412341234}" type="slidenum">
              <a:rPr lang="en-US"/>
              <a:t>‹#›</a:t>
            </a:fld>
            <a:endParaRPr/>
          </a:p>
        </p:txBody>
      </p:sp>
      <p:sp>
        <p:nvSpPr>
          <p:cNvPr id="293" name="Google Shape;293;g2dfba318930_0_0"/>
          <p:cNvSpPr txBox="1"/>
          <p:nvPr/>
        </p:nvSpPr>
        <p:spPr>
          <a:xfrm>
            <a:off x="758575" y="518400"/>
            <a:ext cx="10186800" cy="801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50"/>
              <a:buFont typeface="Arial"/>
              <a:buNone/>
            </a:pPr>
            <a:r>
              <a:rPr b="1" i="0" lang="en-US" sz="2850" u="none" cap="none" strike="noStrike">
                <a:solidFill>
                  <a:schemeClr val="accent6"/>
                </a:solidFill>
                <a:latin typeface="Arial Black"/>
                <a:ea typeface="Arial Black"/>
                <a:cs typeface="Arial Black"/>
                <a:sym typeface="Arial Black"/>
              </a:rPr>
              <a:t>Mission, Vision, Goals Cont. </a:t>
            </a:r>
            <a:endParaRPr b="1" i="0" sz="2850" u="none" cap="none" strike="noStrike">
              <a:solidFill>
                <a:schemeClr val="accent6"/>
              </a:solidFill>
              <a:latin typeface="Arial Black"/>
              <a:ea typeface="Arial Black"/>
              <a:cs typeface="Arial Black"/>
              <a:sym typeface="Arial Black"/>
            </a:endParaRPr>
          </a:p>
        </p:txBody>
      </p:sp>
      <p:sp>
        <p:nvSpPr>
          <p:cNvPr id="294" name="Google Shape;294;g2dfba318930_0_0"/>
          <p:cNvSpPr txBox="1"/>
          <p:nvPr/>
        </p:nvSpPr>
        <p:spPr>
          <a:xfrm>
            <a:off x="4674350" y="1494225"/>
            <a:ext cx="3103800" cy="1747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100">
                <a:solidFill>
                  <a:schemeClr val="accent6"/>
                </a:solidFill>
                <a:latin typeface="EB Garamond"/>
                <a:ea typeface="EB Garamond"/>
                <a:cs typeface="EB Garamond"/>
                <a:sym typeface="EB Garamond"/>
              </a:rPr>
              <a:t>WHAT ARE WE TRYING TO ACHIEVE?</a:t>
            </a:r>
            <a:endParaRPr b="1" sz="2100">
              <a:solidFill>
                <a:schemeClr val="accent6"/>
              </a:solidFill>
              <a:latin typeface="EB Garamond"/>
              <a:ea typeface="EB Garamond"/>
              <a:cs typeface="EB Garamond"/>
              <a:sym typeface="EB Garamond"/>
            </a:endParaRPr>
          </a:p>
          <a:p>
            <a:pPr indent="0" lvl="0" marL="0" rtl="0" algn="ctr">
              <a:spcBef>
                <a:spcPts val="0"/>
              </a:spcBef>
              <a:spcAft>
                <a:spcPts val="0"/>
              </a:spcAft>
              <a:buNone/>
            </a:pPr>
            <a:r>
              <a:t/>
            </a:r>
            <a:endParaRPr sz="16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lang="en-US" sz="1600">
                <a:solidFill>
                  <a:schemeClr val="dk1"/>
                </a:solidFill>
                <a:latin typeface="Times New Roman"/>
                <a:ea typeface="Times New Roman"/>
                <a:cs typeface="Times New Roman"/>
                <a:sym typeface="Times New Roman"/>
              </a:rPr>
              <a:t>Reducing the risk of cancer incidence in our community. </a:t>
            </a:r>
            <a:endParaRPr sz="2800">
              <a:solidFill>
                <a:schemeClr val="accent6"/>
              </a:solidFill>
              <a:latin typeface="EB Garamond"/>
              <a:ea typeface="EB Garamond"/>
              <a:cs typeface="EB Garamond"/>
              <a:sym typeface="EB Garamond"/>
            </a:endParaRPr>
          </a:p>
        </p:txBody>
      </p:sp>
      <p:sp>
        <p:nvSpPr>
          <p:cNvPr id="295" name="Google Shape;295;g2dfba318930_0_0"/>
          <p:cNvSpPr txBox="1"/>
          <p:nvPr/>
        </p:nvSpPr>
        <p:spPr>
          <a:xfrm>
            <a:off x="8801100" y="1454950"/>
            <a:ext cx="2632800" cy="222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100">
                <a:solidFill>
                  <a:schemeClr val="accent6"/>
                </a:solidFill>
                <a:latin typeface="EB Garamond"/>
                <a:ea typeface="EB Garamond"/>
                <a:cs typeface="EB Garamond"/>
                <a:sym typeface="EB Garamond"/>
              </a:rPr>
              <a:t>WHO DO WE SERVE?</a:t>
            </a:r>
            <a:endParaRPr b="1" sz="2100">
              <a:solidFill>
                <a:schemeClr val="accent6"/>
              </a:solidFill>
              <a:latin typeface="EB Garamond"/>
              <a:ea typeface="EB Garamond"/>
              <a:cs typeface="EB Garamond"/>
              <a:sym typeface="EB Garamond"/>
            </a:endParaRPr>
          </a:p>
          <a:p>
            <a:pPr indent="0" lvl="0" marL="0" rtl="0" algn="ctr">
              <a:spcBef>
                <a:spcPts val="0"/>
              </a:spcBef>
              <a:spcAft>
                <a:spcPts val="0"/>
              </a:spcAft>
              <a:buNone/>
            </a:pPr>
            <a:r>
              <a:t/>
            </a:r>
            <a:endParaRPr b="1" sz="2100">
              <a:solidFill>
                <a:schemeClr val="accent6"/>
              </a:solidFill>
              <a:latin typeface="EB Garamond"/>
              <a:ea typeface="EB Garamond"/>
              <a:cs typeface="EB Garamond"/>
              <a:sym typeface="EB Garamond"/>
            </a:endParaRPr>
          </a:p>
          <a:p>
            <a:pPr indent="0" lvl="0" marL="0" rtl="0" algn="ctr">
              <a:spcBef>
                <a:spcPts val="0"/>
              </a:spcBef>
              <a:spcAft>
                <a:spcPts val="0"/>
              </a:spcAft>
              <a:buClr>
                <a:schemeClr val="dk1"/>
              </a:buClr>
              <a:buSzPts val="1100"/>
              <a:buFont typeface="Arial"/>
              <a:buNone/>
            </a:pPr>
            <a:r>
              <a:rPr lang="en-US" sz="1500">
                <a:solidFill>
                  <a:schemeClr val="dk1"/>
                </a:solidFill>
                <a:latin typeface="Times New Roman"/>
                <a:ea typeface="Times New Roman"/>
                <a:cs typeface="Times New Roman"/>
                <a:sym typeface="Times New Roman"/>
              </a:rPr>
              <a:t>The population of our community regardless of race, creed, gender, age, religion, sexual identity, affiliation, or culture. </a:t>
            </a:r>
            <a:endParaRPr sz="2000">
              <a:solidFill>
                <a:schemeClr val="accent6"/>
              </a:solidFill>
              <a:latin typeface="EB Garamond"/>
              <a:ea typeface="EB Garamond"/>
              <a:cs typeface="EB Garamond"/>
              <a:sym typeface="EB Garamond"/>
            </a:endParaRPr>
          </a:p>
        </p:txBody>
      </p:sp>
      <p:sp>
        <p:nvSpPr>
          <p:cNvPr id="296" name="Google Shape;296;g2dfba318930_0_0"/>
          <p:cNvSpPr txBox="1"/>
          <p:nvPr/>
        </p:nvSpPr>
        <p:spPr>
          <a:xfrm>
            <a:off x="1007250" y="3886200"/>
            <a:ext cx="2465400" cy="191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100">
                <a:solidFill>
                  <a:schemeClr val="accent6"/>
                </a:solidFill>
                <a:latin typeface="EB Garamond"/>
                <a:ea typeface="EB Garamond"/>
                <a:cs typeface="EB Garamond"/>
                <a:sym typeface="EB Garamond"/>
              </a:rPr>
              <a:t>WHAT DO WE VALUE?</a:t>
            </a:r>
            <a:endParaRPr b="1" sz="2100">
              <a:solidFill>
                <a:schemeClr val="accent6"/>
              </a:solidFill>
              <a:latin typeface="EB Garamond"/>
              <a:ea typeface="EB Garamond"/>
              <a:cs typeface="EB Garamond"/>
              <a:sym typeface="EB Garamond"/>
            </a:endParaRPr>
          </a:p>
          <a:p>
            <a:pPr indent="0" lvl="0" marL="0" rtl="0" algn="ctr">
              <a:spcBef>
                <a:spcPts val="0"/>
              </a:spcBef>
              <a:spcAft>
                <a:spcPts val="0"/>
              </a:spcAft>
              <a:buNone/>
            </a:pPr>
            <a:r>
              <a:t/>
            </a:r>
            <a:endParaRPr b="1" sz="2100">
              <a:solidFill>
                <a:schemeClr val="accent6"/>
              </a:solidFill>
              <a:latin typeface="EB Garamond"/>
              <a:ea typeface="EB Garamond"/>
              <a:cs typeface="EB Garamond"/>
              <a:sym typeface="EB Garamond"/>
            </a:endParaRPr>
          </a:p>
          <a:p>
            <a:pPr indent="0" lvl="0" marL="0" rtl="0" algn="ctr">
              <a:spcBef>
                <a:spcPts val="0"/>
              </a:spcBef>
              <a:spcAft>
                <a:spcPts val="0"/>
              </a:spcAft>
              <a:buClr>
                <a:schemeClr val="dk1"/>
              </a:buClr>
              <a:buSzPts val="1100"/>
              <a:buFont typeface="Arial"/>
              <a:buNone/>
            </a:pPr>
            <a:r>
              <a:rPr lang="en-US" sz="1600">
                <a:solidFill>
                  <a:schemeClr val="dk1"/>
                </a:solidFill>
                <a:latin typeface="Times New Roman"/>
                <a:ea typeface="Times New Roman"/>
                <a:cs typeface="Times New Roman"/>
                <a:sym typeface="Times New Roman"/>
              </a:rPr>
              <a:t>Equity, ensuring all individuals have access to high quality healthcare.</a:t>
            </a:r>
            <a:endParaRPr b="1" sz="1500">
              <a:solidFill>
                <a:schemeClr val="accent6"/>
              </a:solidFill>
              <a:latin typeface="EB Garamond"/>
              <a:ea typeface="EB Garamond"/>
              <a:cs typeface="EB Garamond"/>
              <a:sym typeface="EB Garamond"/>
            </a:endParaRPr>
          </a:p>
        </p:txBody>
      </p:sp>
      <p:sp>
        <p:nvSpPr>
          <p:cNvPr id="297" name="Google Shape;297;g2dfba318930_0_0"/>
          <p:cNvSpPr txBox="1"/>
          <p:nvPr/>
        </p:nvSpPr>
        <p:spPr>
          <a:xfrm>
            <a:off x="4978175" y="3818525"/>
            <a:ext cx="2530800" cy="191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1700">
                <a:solidFill>
                  <a:schemeClr val="accent6"/>
                </a:solidFill>
                <a:latin typeface="Times New Roman"/>
                <a:ea typeface="Times New Roman"/>
                <a:cs typeface="Times New Roman"/>
                <a:sym typeface="Times New Roman"/>
              </a:rPr>
              <a:t>WHAT WILL THE COMMUNITY LOOK LIKE?</a:t>
            </a:r>
            <a:endParaRPr b="1" sz="1700">
              <a:solidFill>
                <a:schemeClr val="accent6"/>
              </a:solidFill>
              <a:latin typeface="Times New Roman"/>
              <a:ea typeface="Times New Roman"/>
              <a:cs typeface="Times New Roman"/>
              <a:sym typeface="Times New Roman"/>
            </a:endParaRPr>
          </a:p>
          <a:p>
            <a:pPr indent="0" lvl="0" marL="0" rtl="0" algn="ctr">
              <a:spcBef>
                <a:spcPts val="0"/>
              </a:spcBef>
              <a:spcAft>
                <a:spcPts val="0"/>
              </a:spcAft>
              <a:buNone/>
            </a:pPr>
            <a:r>
              <a:t/>
            </a:r>
            <a:endParaRPr sz="1600">
              <a:solidFill>
                <a:schemeClr val="dk1"/>
              </a:solidFill>
              <a:latin typeface="Times New Roman"/>
              <a:ea typeface="Times New Roman"/>
              <a:cs typeface="Times New Roman"/>
              <a:sym typeface="Times New Roman"/>
            </a:endParaRPr>
          </a:p>
          <a:p>
            <a:pPr indent="0" lvl="0" marL="0" rtl="0" algn="ctr">
              <a:spcBef>
                <a:spcPts val="0"/>
              </a:spcBef>
              <a:spcAft>
                <a:spcPts val="0"/>
              </a:spcAft>
              <a:buClr>
                <a:schemeClr val="dk1"/>
              </a:buClr>
              <a:buSzPts val="1100"/>
              <a:buFont typeface="Arial"/>
              <a:buNone/>
            </a:pPr>
            <a:r>
              <a:rPr lang="en-US" sz="1600">
                <a:solidFill>
                  <a:schemeClr val="dk1"/>
                </a:solidFill>
                <a:latin typeface="Times New Roman"/>
                <a:ea typeface="Times New Roman"/>
                <a:cs typeface="Times New Roman"/>
                <a:sym typeface="Times New Roman"/>
              </a:rPr>
              <a:t>Equitable health outcomes, informed and empowered public. </a:t>
            </a:r>
            <a:endParaRPr sz="2800">
              <a:solidFill>
                <a:schemeClr val="accent6"/>
              </a:solidFill>
              <a:latin typeface="EB Garamond"/>
              <a:ea typeface="EB Garamond"/>
              <a:cs typeface="EB Garamond"/>
              <a:sym typeface="EB Garamond"/>
            </a:endParaRPr>
          </a:p>
        </p:txBody>
      </p:sp>
      <p:sp>
        <p:nvSpPr>
          <p:cNvPr id="298" name="Google Shape;298;g2dfba318930_0_0"/>
          <p:cNvSpPr txBox="1"/>
          <p:nvPr/>
        </p:nvSpPr>
        <p:spPr>
          <a:xfrm>
            <a:off x="8805700" y="4012125"/>
            <a:ext cx="3103800" cy="2634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US" sz="2000">
                <a:solidFill>
                  <a:schemeClr val="accent6"/>
                </a:solidFill>
                <a:latin typeface="EB Garamond"/>
                <a:ea typeface="EB Garamond"/>
                <a:cs typeface="EB Garamond"/>
                <a:sym typeface="EB Garamond"/>
              </a:rPr>
              <a:t>WHAT ARE OUR GOALS? </a:t>
            </a:r>
            <a:endParaRPr b="1" sz="2000">
              <a:solidFill>
                <a:schemeClr val="accent6"/>
              </a:solidFill>
              <a:latin typeface="EB Garamond"/>
              <a:ea typeface="EB Garamond"/>
              <a:cs typeface="EB Garamond"/>
              <a:sym typeface="EB Garamond"/>
            </a:endParaRPr>
          </a:p>
          <a:p>
            <a:pPr indent="0" lvl="0" marL="0" rtl="0" algn="ctr">
              <a:spcBef>
                <a:spcPts val="0"/>
              </a:spcBef>
              <a:spcAft>
                <a:spcPts val="0"/>
              </a:spcAft>
              <a:buNone/>
            </a:pPr>
            <a:r>
              <a:t/>
            </a:r>
            <a:endParaRPr b="1" sz="2000">
              <a:solidFill>
                <a:schemeClr val="accent6"/>
              </a:solidFill>
              <a:latin typeface="EB Garamond"/>
              <a:ea typeface="EB Garamond"/>
              <a:cs typeface="EB Garamond"/>
              <a:sym typeface="EB Garamond"/>
            </a:endParaRPr>
          </a:p>
          <a:p>
            <a:pPr indent="0" lvl="0" marL="0" rtl="0" algn="l">
              <a:spcBef>
                <a:spcPts val="0"/>
              </a:spcBef>
              <a:spcAft>
                <a:spcPts val="0"/>
              </a:spcAft>
              <a:buNone/>
            </a:pPr>
            <a:r>
              <a:rPr b="1" lang="en-US">
                <a:solidFill>
                  <a:schemeClr val="dk1"/>
                </a:solidFill>
                <a:latin typeface="EB Garamond"/>
                <a:ea typeface="EB Garamond"/>
                <a:cs typeface="EB Garamond"/>
                <a:sym typeface="EB Garamond"/>
              </a:rPr>
              <a:t>Short-Term: </a:t>
            </a:r>
            <a:r>
              <a:rPr lang="en-US">
                <a:solidFill>
                  <a:schemeClr val="dk1"/>
                </a:solidFill>
                <a:latin typeface="EB Garamond"/>
                <a:ea typeface="EB Garamond"/>
                <a:cs typeface="EB Garamond"/>
                <a:sym typeface="EB Garamond"/>
              </a:rPr>
              <a:t>provide education to providers regarding screening</a:t>
            </a:r>
            <a:endParaRPr>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US">
                <a:solidFill>
                  <a:schemeClr val="dk1"/>
                </a:solidFill>
                <a:latin typeface="EB Garamond"/>
                <a:ea typeface="EB Garamond"/>
                <a:cs typeface="EB Garamond"/>
                <a:sym typeface="EB Garamond"/>
              </a:rPr>
              <a:t>Short-Term:</a:t>
            </a:r>
            <a:r>
              <a:rPr lang="en-US">
                <a:solidFill>
                  <a:schemeClr val="dk1"/>
                </a:solidFill>
                <a:latin typeface="EB Garamond"/>
                <a:ea typeface="EB Garamond"/>
                <a:cs typeface="EB Garamond"/>
                <a:sym typeface="EB Garamond"/>
              </a:rPr>
              <a:t> offer an in-service educational session with lung cancer screening physician </a:t>
            </a:r>
            <a:endParaRPr>
              <a:solidFill>
                <a:schemeClr val="dk1"/>
              </a:solidFill>
              <a:latin typeface="EB Garamond"/>
              <a:ea typeface="EB Garamond"/>
              <a:cs typeface="EB Garamond"/>
              <a:sym typeface="EB Garamond"/>
            </a:endParaRPr>
          </a:p>
          <a:p>
            <a:pPr indent="0" lvl="0" marL="0" rtl="0" algn="l">
              <a:spcBef>
                <a:spcPts val="0"/>
              </a:spcBef>
              <a:spcAft>
                <a:spcPts val="0"/>
              </a:spcAft>
              <a:buNone/>
            </a:pPr>
            <a:r>
              <a:rPr b="1" lang="en-US">
                <a:solidFill>
                  <a:schemeClr val="dk1"/>
                </a:solidFill>
                <a:latin typeface="EB Garamond"/>
                <a:ea typeface="EB Garamond"/>
                <a:cs typeface="EB Garamond"/>
                <a:sym typeface="EB Garamond"/>
              </a:rPr>
              <a:t>Long-Term:</a:t>
            </a:r>
            <a:r>
              <a:rPr lang="en-US">
                <a:solidFill>
                  <a:schemeClr val="dk1"/>
                </a:solidFill>
                <a:latin typeface="EB Garamond"/>
                <a:ea typeface="EB Garamond"/>
                <a:cs typeface="EB Garamond"/>
                <a:sym typeface="EB Garamond"/>
              </a:rPr>
              <a:t> introduce lung and prostate cancer screening to CPEST program</a:t>
            </a:r>
            <a:r>
              <a:rPr lang="en-US" sz="1600">
                <a:solidFill>
                  <a:schemeClr val="dk1"/>
                </a:solidFill>
                <a:latin typeface="EB Garamond"/>
                <a:ea typeface="EB Garamond"/>
                <a:cs typeface="EB Garamond"/>
                <a:sym typeface="EB Garamond"/>
              </a:rPr>
              <a:t> </a:t>
            </a:r>
            <a:endParaRPr sz="1600">
              <a:solidFill>
                <a:schemeClr val="dk1"/>
              </a:solidFill>
              <a:latin typeface="EB Garamond"/>
              <a:ea typeface="EB Garamond"/>
              <a:cs typeface="EB Garamond"/>
              <a:sym typeface="EB Garamond"/>
            </a:endParaRPr>
          </a:p>
        </p:txBody>
      </p:sp>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13">
      <a:dk1>
        <a:srgbClr val="000000"/>
      </a:dk1>
      <a:lt1>
        <a:srgbClr val="FDFAF6"/>
      </a:lt1>
      <a:dk2>
        <a:srgbClr val="44546A"/>
      </a:dk2>
      <a:lt2>
        <a:srgbClr val="E7E6E6"/>
      </a:lt2>
      <a:accent1>
        <a:srgbClr val="F5CDCE"/>
      </a:accent1>
      <a:accent2>
        <a:srgbClr val="DE8C8C"/>
      </a:accent2>
      <a:accent3>
        <a:srgbClr val="AAC3E8"/>
      </a:accent3>
      <a:accent4>
        <a:srgbClr val="D2D592"/>
      </a:accent4>
      <a:accent5>
        <a:srgbClr val="CCBE89"/>
      </a:accent5>
      <a:accent6>
        <a:srgbClr val="1F2C8F"/>
      </a:accent6>
      <a:hlink>
        <a:srgbClr val="1F2C8F"/>
      </a:hlink>
      <a:folHlink>
        <a:srgbClr val="AAC3E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2023-12-21T15:42:02Z</dcterms:created>
  <dc:creator>Autumn Friend</dc:creator>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ies>
</file>