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17"/>
  </p:notesMasterIdLst>
  <p:sldIdLst>
    <p:sldId id="256" r:id="rId2"/>
    <p:sldId id="269" r:id="rId3"/>
    <p:sldId id="257" r:id="rId4"/>
    <p:sldId id="258" r:id="rId5"/>
    <p:sldId id="259" r:id="rId6"/>
    <p:sldId id="260" r:id="rId7"/>
    <p:sldId id="261" r:id="rId8"/>
    <p:sldId id="262" r:id="rId9"/>
    <p:sldId id="270" r:id="rId10"/>
    <p:sldId id="264" r:id="rId11"/>
    <p:sldId id="268" r:id="rId12"/>
    <p:sldId id="263" r:id="rId13"/>
    <p:sldId id="266" r:id="rId14"/>
    <p:sldId id="265" r:id="rId15"/>
    <p:sldId id="267" r:id="rId1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91" autoAdjust="0"/>
  </p:normalViewPr>
  <p:slideViewPr>
    <p:cSldViewPr snapToGrid="0">
      <p:cViewPr varScale="1">
        <p:scale>
          <a:sx n="83" d="100"/>
          <a:sy n="83" d="100"/>
        </p:scale>
        <p:origin x="1450"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wrap="square" lIns="91425" tIns="91425" rIns="91425" bIns="91425" anchor="ctr" anchorCtr="0"/>
          <a:lstStyle>
            <a:lvl1pPr marL="0" marR="0" lvl="0" indent="0" algn="r" rtl="0">
              <a:spcBef>
                <a:spcPts val="0"/>
              </a:spcBef>
              <a:spcAft>
                <a:spcPts val="0"/>
              </a:spcAft>
              <a:buNone/>
              <a:defRPr sz="10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688975" y="4343400"/>
            <a:ext cx="5484813" cy="4114800"/>
          </a:xfrm>
          <a:prstGeom prst="rect">
            <a:avLst/>
          </a:prstGeom>
          <a:noFill/>
          <a:ln>
            <a:noFill/>
          </a:ln>
        </p:spPr>
        <p:txBody>
          <a:bodyPr wrap="square" lIns="91425" tIns="91425" rIns="91425" bIns="91425" anchor="t" anchorCtr="0"/>
          <a:lstStyle>
            <a:lvl1pPr marL="0" marR="0" lvl="0" indent="0" algn="l" rtl="0">
              <a:spcBef>
                <a:spcPts val="270"/>
              </a:spcBef>
              <a:spcAft>
                <a:spcPts val="0"/>
              </a:spcAft>
              <a:buChar char="●"/>
              <a:defRPr sz="900" b="0" i="0" u="none" strike="noStrike" cap="none">
                <a:solidFill>
                  <a:schemeClr val="dk1"/>
                </a:solidFill>
                <a:latin typeface="Arial"/>
                <a:ea typeface="Arial"/>
                <a:cs typeface="Arial"/>
                <a:sym typeface="Arial"/>
              </a:defRPr>
            </a:lvl1pPr>
            <a:lvl2pPr marL="344488" marR="0" lvl="1" indent="-173038" algn="l" rtl="0">
              <a:spcBef>
                <a:spcPts val="270"/>
              </a:spcBef>
              <a:spcAft>
                <a:spcPts val="0"/>
              </a:spcAft>
              <a:buClr>
                <a:schemeClr val="dk1"/>
              </a:buClr>
              <a:buSzPct val="100000"/>
              <a:buFont typeface="Arial"/>
              <a:buChar char="•"/>
              <a:defRPr sz="900" b="0" i="0" u="none" strike="noStrike" cap="none">
                <a:solidFill>
                  <a:schemeClr val="dk1"/>
                </a:solidFill>
                <a:latin typeface="Arial"/>
                <a:ea typeface="Arial"/>
                <a:cs typeface="Arial"/>
                <a:sym typeface="Arial"/>
              </a:defRPr>
            </a:lvl2pPr>
            <a:lvl3pPr marL="679450" marR="0" lvl="2" indent="-165100" algn="l" rtl="0">
              <a:spcBef>
                <a:spcPts val="270"/>
              </a:spcBef>
              <a:spcAft>
                <a:spcPts val="0"/>
              </a:spcAft>
              <a:buClr>
                <a:schemeClr val="dk1"/>
              </a:buClr>
              <a:buSzPct val="100000"/>
              <a:buFont typeface="Arial"/>
              <a:buChar char="•"/>
              <a:defRPr sz="900" b="0" i="0" u="none" strike="noStrike" cap="none">
                <a:solidFill>
                  <a:schemeClr val="dk1"/>
                </a:solidFill>
                <a:latin typeface="Arial"/>
                <a:ea typeface="Arial"/>
                <a:cs typeface="Arial"/>
                <a:sym typeface="Arial"/>
              </a:defRPr>
            </a:lvl3pPr>
            <a:lvl4pPr marL="1028700" marR="0" lvl="3" indent="-184150" algn="l" rtl="0">
              <a:spcBef>
                <a:spcPts val="270"/>
              </a:spcBef>
              <a:spcAft>
                <a:spcPts val="0"/>
              </a:spcAft>
              <a:buClr>
                <a:schemeClr val="dk1"/>
              </a:buClr>
              <a:buSzPct val="100000"/>
              <a:buFont typeface="Arial"/>
              <a:buChar char="•"/>
              <a:defRPr sz="900" b="0" i="0" u="none" strike="noStrike" cap="none">
                <a:solidFill>
                  <a:schemeClr val="dk1"/>
                </a:solidFill>
                <a:latin typeface="Arial"/>
                <a:ea typeface="Arial"/>
                <a:cs typeface="Arial"/>
                <a:sym typeface="Arial"/>
              </a:defRPr>
            </a:lvl4pPr>
            <a:lvl5pPr marL="1376363" marR="0" lvl="4" indent="-176212" algn="l" rtl="0">
              <a:spcBef>
                <a:spcPts val="270"/>
              </a:spcBef>
              <a:spcAft>
                <a:spcPts val="0"/>
              </a:spcAft>
              <a:buClr>
                <a:schemeClr val="dk1"/>
              </a:buClr>
              <a:buSzPct val="100000"/>
              <a:buFont typeface="Arial"/>
              <a:buChar char="•"/>
              <a:defRPr sz="900" b="0" i="0" u="none" strike="noStrike" cap="none">
                <a:solidFill>
                  <a:schemeClr val="dk1"/>
                </a:solidFill>
                <a:latin typeface="Arial"/>
                <a:ea typeface="Arial"/>
                <a:cs typeface="Arial"/>
                <a:sym typeface="Arial"/>
              </a:defRPr>
            </a:lvl5pPr>
            <a:lvl6pPr marL="2286000" marR="0" lvl="5" indent="0" algn="l" rtl="0">
              <a:spcBef>
                <a:spcPts val="0"/>
              </a:spcBef>
              <a:buChar char="■"/>
              <a:defRPr sz="1200" b="0" i="0" u="none" strike="noStrike" cap="none">
                <a:solidFill>
                  <a:schemeClr val="dk1"/>
                </a:solidFill>
                <a:latin typeface="Arial"/>
                <a:ea typeface="Arial"/>
                <a:cs typeface="Arial"/>
                <a:sym typeface="Arial"/>
              </a:defRPr>
            </a:lvl6pPr>
            <a:lvl7pPr marL="2743200" marR="0" lvl="6" indent="0" algn="l" rtl="0">
              <a:spcBef>
                <a:spcPts val="0"/>
              </a:spcBef>
              <a:buChar char="●"/>
              <a:defRPr sz="1200" b="0" i="0" u="none" strike="noStrike" cap="none">
                <a:solidFill>
                  <a:schemeClr val="dk1"/>
                </a:solidFill>
                <a:latin typeface="Arial"/>
                <a:ea typeface="Arial"/>
                <a:cs typeface="Arial"/>
                <a:sym typeface="Arial"/>
              </a:defRPr>
            </a:lvl7pPr>
            <a:lvl8pPr marL="3200400" marR="0" lvl="7" indent="0" algn="l" rtl="0">
              <a:spcBef>
                <a:spcPts val="0"/>
              </a:spcBef>
              <a:buChar char="○"/>
              <a:defRPr sz="1200" b="0" i="0" u="none" strike="noStrike" cap="none">
                <a:solidFill>
                  <a:schemeClr val="dk1"/>
                </a:solidFill>
                <a:latin typeface="Arial"/>
                <a:ea typeface="Arial"/>
                <a:cs typeface="Arial"/>
                <a:sym typeface="Arial"/>
              </a:defRPr>
            </a:lvl8pPr>
            <a:lvl9pPr marL="3657600" marR="0" lvl="8" indent="0" algn="l" rtl="0">
              <a:spcBef>
                <a:spcPts val="0"/>
              </a:spcBef>
              <a:buChar char="■"/>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699516" y="8686800"/>
            <a:ext cx="4811267" cy="457200"/>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0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None/>
              <a:defRPr sz="24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None/>
              <a:defRPr sz="24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None/>
              <a:defRPr sz="2400" b="0" i="0" u="none" strike="noStrike" cap="none">
                <a:solidFill>
                  <a:schemeClr val="dk1"/>
                </a:solidFill>
                <a:latin typeface="Verdana"/>
                <a:ea typeface="Verdana"/>
                <a:cs typeface="Verdana"/>
                <a:sym typeface="Verdana"/>
              </a:defRPr>
            </a:lvl5pPr>
            <a:lvl6pPr marL="2286000" marR="0" lvl="5" indent="0" algn="l" rtl="0">
              <a:spcBef>
                <a:spcPts val="0"/>
              </a:spcBef>
              <a:buNone/>
              <a:defRPr sz="2400" b="0" i="0" u="none" strike="noStrike" cap="none">
                <a:solidFill>
                  <a:schemeClr val="dk1"/>
                </a:solidFill>
                <a:latin typeface="Verdana"/>
                <a:ea typeface="Verdana"/>
                <a:cs typeface="Verdana"/>
                <a:sym typeface="Verdana"/>
              </a:defRPr>
            </a:lvl6pPr>
            <a:lvl7pPr marL="2743200" marR="0" lvl="6" indent="0" algn="l" rtl="0">
              <a:spcBef>
                <a:spcPts val="0"/>
              </a:spcBef>
              <a:buNone/>
              <a:defRPr sz="2400" b="0" i="0" u="none" strike="noStrike" cap="none">
                <a:solidFill>
                  <a:schemeClr val="dk1"/>
                </a:solidFill>
                <a:latin typeface="Verdana"/>
                <a:ea typeface="Verdana"/>
                <a:cs typeface="Verdana"/>
                <a:sym typeface="Verdana"/>
              </a:defRPr>
            </a:lvl7pPr>
            <a:lvl8pPr marL="3200400" marR="0" lvl="7" indent="0" algn="l" rtl="0">
              <a:spcBef>
                <a:spcPts val="0"/>
              </a:spcBef>
              <a:buNone/>
              <a:defRPr sz="2400" b="0" i="0" u="none" strike="noStrike" cap="none">
                <a:solidFill>
                  <a:schemeClr val="dk1"/>
                </a:solidFill>
                <a:latin typeface="Verdana"/>
                <a:ea typeface="Verdana"/>
                <a:cs typeface="Verdana"/>
                <a:sym typeface="Verdana"/>
              </a:defRPr>
            </a:lvl8pPr>
            <a:lvl9pPr marL="3657600" marR="0" lvl="8" indent="0" algn="l" rtl="0">
              <a:spcBef>
                <a:spcPts val="0"/>
              </a:spcBef>
              <a:buNone/>
              <a:defRPr sz="2400" b="0" i="0" u="none" strike="noStrike" cap="none">
                <a:solidFill>
                  <a:schemeClr val="dk1"/>
                </a:solidFill>
                <a:latin typeface="Verdana"/>
                <a:ea typeface="Verdana"/>
                <a:cs typeface="Verdana"/>
                <a:sym typeface="Verdana"/>
              </a:defRPr>
            </a:lvl9pPr>
          </a:lstStyle>
          <a:p>
            <a:endParaRPr/>
          </a:p>
        </p:txBody>
      </p:sp>
      <p:sp>
        <p:nvSpPr>
          <p:cNvPr id="8" name="Shape 8"/>
          <p:cNvSpPr txBox="1">
            <a:spLocks noGrp="1"/>
          </p:cNvSpPr>
          <p:nvPr>
            <p:ph type="sldNum" idx="12"/>
          </p:nvPr>
        </p:nvSpPr>
        <p:spPr>
          <a:xfrm>
            <a:off x="146304" y="8686800"/>
            <a:ext cx="42672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b="0" i="0" u="none" strike="noStrike" cap="none">
                <a:solidFill>
                  <a:schemeClr val="dk1"/>
                </a:solidFill>
                <a:latin typeface="Arial"/>
                <a:ea typeface="Arial"/>
                <a:cs typeface="Arial"/>
                <a:sym typeface="Arial"/>
              </a:rPr>
              <a:t>‹#›</a:t>
            </a:fld>
            <a:endParaRPr lang="en-US" sz="10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146304" y="8686800"/>
            <a:ext cx="4266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1</a:t>
            </a:fld>
            <a:endParaRPr lang="en-US" sz="1000">
              <a:solidFill>
                <a:schemeClr val="dk1"/>
              </a:solidFill>
              <a:latin typeface="Arial"/>
              <a:ea typeface="Arial"/>
              <a:cs typeface="Arial"/>
              <a:sym typeface="Arial"/>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0" name="Shape 220"/>
          <p:cNvSpPr txBox="1">
            <a:spLocks noGrp="1"/>
          </p:cNvSpPr>
          <p:nvPr>
            <p:ph type="body" idx="1"/>
          </p:nvPr>
        </p:nvSpPr>
        <p:spPr>
          <a:xfrm>
            <a:off x="688975" y="4343400"/>
            <a:ext cx="54849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rtl="0">
              <a:spcBef>
                <a:spcPts val="0"/>
              </a:spcBef>
              <a:buNone/>
            </a:pPr>
            <a:r>
              <a:rPr lang="en-US" sz="900" b="0" i="0" u="none" strike="noStrike" kern="1200" cap="none" dirty="0">
                <a:solidFill>
                  <a:schemeClr val="dk1"/>
                </a:solidFill>
                <a:latin typeface="Arial"/>
                <a:ea typeface="Times New Roman"/>
                <a:cs typeface="Times New Roman" panose="02020603050405020304" pitchFamily="18" charset="0"/>
                <a:sym typeface="Times New Roman"/>
              </a:rPr>
              <a:t>Charles </a:t>
            </a:r>
            <a:r>
              <a:rPr lang="en-US" sz="900" b="0" i="0" u="none" strike="noStrike" kern="1200" cap="none" dirty="0" err="1">
                <a:solidFill>
                  <a:schemeClr val="dk1"/>
                </a:solidFill>
                <a:latin typeface="Arial"/>
                <a:ea typeface="Times New Roman"/>
                <a:cs typeface="Times New Roman" panose="02020603050405020304" pitchFamily="18" charset="0"/>
                <a:sym typeface="Times New Roman"/>
              </a:rPr>
              <a:t>DeBerry</a:t>
            </a:r>
            <a:r>
              <a:rPr lang="en-US" sz="900" b="0" i="0" u="none" strike="noStrike" kern="1200" cap="none" dirty="0">
                <a:solidFill>
                  <a:schemeClr val="dk1"/>
                </a:solidFill>
                <a:latin typeface="Arial"/>
                <a:ea typeface="Times New Roman"/>
                <a:cs typeface="Times New Roman" panose="02020603050405020304" pitchFamily="18" charset="0"/>
                <a:sym typeface="Times New Roman"/>
              </a:rPr>
              <a:t> and his daughter, Anna </a:t>
            </a:r>
            <a:r>
              <a:rPr lang="en-US" sz="900" b="0" i="0" u="none" strike="noStrike" kern="1200" cap="none" dirty="0" err="1">
                <a:solidFill>
                  <a:schemeClr val="dk1"/>
                </a:solidFill>
                <a:latin typeface="Arial"/>
                <a:ea typeface="Times New Roman"/>
                <a:cs typeface="Times New Roman" panose="02020603050405020304" pitchFamily="18" charset="0"/>
                <a:sym typeface="Times New Roman"/>
              </a:rPr>
              <a:t>DeBerry</a:t>
            </a:r>
            <a:r>
              <a:rPr lang="en-US" sz="900" b="0" i="0" u="none" strike="noStrike" kern="1200" cap="none" dirty="0">
                <a:solidFill>
                  <a:schemeClr val="dk1"/>
                </a:solidFill>
                <a:latin typeface="Arial"/>
                <a:ea typeface="Times New Roman"/>
                <a:cs typeface="Times New Roman" panose="02020603050405020304" pitchFamily="18" charset="0"/>
                <a:sym typeface="Times New Roman"/>
              </a:rPr>
              <a:t>, 12, pack boxes of fresh produce at the </a:t>
            </a:r>
            <a:r>
              <a:rPr lang="en-US" sz="900" b="0" i="0" u="none" strike="noStrike" kern="1200" cap="none" dirty="0" err="1">
                <a:solidFill>
                  <a:schemeClr val="dk1"/>
                </a:solidFill>
                <a:latin typeface="Arial"/>
                <a:ea typeface="Times New Roman"/>
                <a:cs typeface="Times New Roman" panose="02020603050405020304" pitchFamily="18" charset="0"/>
                <a:sym typeface="Times New Roman"/>
              </a:rPr>
              <a:t>DeBerry</a:t>
            </a:r>
            <a:r>
              <a:rPr lang="en-US" sz="900" b="0" i="0" u="none" strike="noStrike" kern="1200" cap="none" dirty="0">
                <a:solidFill>
                  <a:schemeClr val="dk1"/>
                </a:solidFill>
                <a:latin typeface="Arial"/>
                <a:ea typeface="Times New Roman"/>
                <a:cs typeface="Times New Roman" panose="02020603050405020304" pitchFamily="18" charset="0"/>
                <a:sym typeface="Times New Roman"/>
              </a:rPr>
              <a:t> Farm, a member of the Garrett Growers Cooperative. Founded to ensure fresh food grown in Garrett County can reach as many residents as possible, the cooperative delivers fresh produce to members of its Veggie Box subscription program. Boxes are available to low-income residents at a discount, and local groups sponsor subscriptions for some low-income families and people with chronic diseases</a:t>
            </a:r>
            <a:r>
              <a:rPr lang="en-US" sz="900" b="0" i="0" u="none" strike="noStrike" kern="1200" cap="none" dirty="0">
                <a:solidFill>
                  <a:schemeClr val="dk1"/>
                </a:solidFill>
                <a:latin typeface="Arial"/>
                <a:ea typeface="Times New Roman"/>
                <a:cs typeface="Times New Roman"/>
                <a:sym typeface="Times New Roman"/>
              </a:rPr>
              <a:t>.</a:t>
            </a:r>
          </a:p>
          <a:p>
            <a:pPr>
              <a:buNone/>
            </a:pPr>
            <a:endParaRPr lang="en-US" dirty="0"/>
          </a:p>
        </p:txBody>
      </p:sp>
      <p:sp>
        <p:nvSpPr>
          <p:cNvPr id="4" name="Slide Number Placeholder 3"/>
          <p:cNvSpPr>
            <a:spLocks noGrp="1"/>
          </p:cNvSpPr>
          <p:nvPr>
            <p:ph type="sldNum" idx="10"/>
          </p:nvPr>
        </p:nvSpPr>
        <p:spPr/>
        <p:txBody>
          <a:bodyPr/>
          <a:lstStyle/>
          <a:p>
            <a:pPr marL="0" marR="0" lvl="0" indent="0" algn="l" rtl="0">
              <a:spcBef>
                <a:spcPts val="0"/>
              </a:spcBef>
              <a:spcAft>
                <a:spcPts val="0"/>
              </a:spcAft>
              <a:buSzPct val="25000"/>
              <a:buNone/>
            </a:pPr>
            <a:fld id="{00000000-1234-1234-1234-123412341234}" type="slidenum">
              <a:rPr lang="en-US" sz="1000" b="0" i="0" u="none" strike="noStrike" cap="none" smtClean="0">
                <a:solidFill>
                  <a:schemeClr val="dk1"/>
                </a:solidFill>
                <a:latin typeface="Arial"/>
                <a:ea typeface="Arial"/>
                <a:cs typeface="Arial"/>
                <a:sym typeface="Arial"/>
              </a:rPr>
              <a:t>12</a:t>
            </a:fld>
            <a:endParaRPr lang="en-US"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070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70"/>
              </a:spcBef>
              <a:spcAft>
                <a:spcPts val="0"/>
              </a:spcAft>
              <a:buClrTx/>
              <a:buSzTx/>
              <a:buFontTx/>
              <a:buNone/>
              <a:tabLst/>
              <a:defRPr/>
            </a:pPr>
            <a:r>
              <a:rPr lang="en-US" sz="1200" b="0" i="0" u="none" strike="noStrike" kern="1200" cap="none" dirty="0">
                <a:solidFill>
                  <a:schemeClr val="dk1"/>
                </a:solidFill>
                <a:latin typeface="Arial"/>
                <a:ea typeface="Times New Roman"/>
                <a:cs typeface="Times New Roman"/>
                <a:sym typeface="Times New Roman"/>
              </a:rPr>
              <a:t>Noah </a:t>
            </a:r>
            <a:r>
              <a:rPr lang="en-US" sz="1200" b="0" i="0" u="none" strike="noStrike" kern="1200" cap="none" dirty="0" err="1">
                <a:solidFill>
                  <a:schemeClr val="dk1"/>
                </a:solidFill>
                <a:latin typeface="Arial"/>
                <a:ea typeface="Times New Roman"/>
                <a:cs typeface="Times New Roman"/>
                <a:sym typeface="Times New Roman"/>
              </a:rPr>
              <a:t>Manges</a:t>
            </a:r>
            <a:r>
              <a:rPr lang="en-US" sz="1200" b="0" i="0" u="none" strike="noStrike" kern="1200" cap="none" dirty="0">
                <a:solidFill>
                  <a:schemeClr val="dk1"/>
                </a:solidFill>
                <a:latin typeface="Arial"/>
                <a:ea typeface="Times New Roman"/>
                <a:cs typeface="Times New Roman"/>
                <a:sym typeface="Times New Roman"/>
              </a:rPr>
              <a:t> stands outside Garrett College, a two-year public college in McHenry, Maryland. He has benefited from scholarships offered to Garrett County students and plans to attend a four-year university after completing his associate degree in history. For more than 10 years, county residents have been able to attend Garrett College tuition-free. Initiated to build the local workforce, the tax-funded scholarship program enables students to obtain an associate degree or certificate for trades such as welding, nursing assistant, apartment maintenance, truck driving, and mining. “We get letters all the time from people who say ‘Thank you so much. It’s made a big difference in my life,’” says County Commissioner Jim </a:t>
            </a:r>
            <a:r>
              <a:rPr lang="en-US" sz="1200" b="0" i="0" u="none" strike="noStrike" kern="1200" cap="none" dirty="0" err="1">
                <a:solidFill>
                  <a:schemeClr val="dk1"/>
                </a:solidFill>
                <a:latin typeface="Arial"/>
                <a:ea typeface="Times New Roman"/>
                <a:cs typeface="Times New Roman"/>
                <a:sym typeface="Times New Roman"/>
              </a:rPr>
              <a:t>Hinebaugh</a:t>
            </a:r>
            <a:r>
              <a:rPr lang="en-US" sz="1200" b="0" i="0" u="none" strike="noStrike" kern="1200" cap="none" dirty="0">
                <a:solidFill>
                  <a:schemeClr val="dk1"/>
                </a:solidFill>
                <a:latin typeface="Arial"/>
                <a:ea typeface="Times New Roman"/>
                <a:cs typeface="Times New Roman"/>
                <a:sym typeface="Times New Roman"/>
              </a:rPr>
              <a:t>.</a:t>
            </a:r>
          </a:p>
          <a:p>
            <a:pPr>
              <a:buNone/>
            </a:pPr>
            <a:endParaRPr lang="en-US" dirty="0"/>
          </a:p>
        </p:txBody>
      </p:sp>
      <p:sp>
        <p:nvSpPr>
          <p:cNvPr id="4" name="Slide Number Placeholder 3"/>
          <p:cNvSpPr>
            <a:spLocks noGrp="1"/>
          </p:cNvSpPr>
          <p:nvPr>
            <p:ph type="sldNum" idx="10"/>
          </p:nvPr>
        </p:nvSpPr>
        <p:spPr/>
        <p:txBody>
          <a:bodyPr/>
          <a:lstStyle/>
          <a:p>
            <a:pPr marL="0" marR="0" lvl="0" indent="0" algn="l" rtl="0">
              <a:spcBef>
                <a:spcPts val="0"/>
              </a:spcBef>
              <a:spcAft>
                <a:spcPts val="0"/>
              </a:spcAft>
              <a:buSzPct val="25000"/>
              <a:buNone/>
            </a:pPr>
            <a:fld id="{00000000-1234-1234-1234-123412341234}" type="slidenum">
              <a:rPr lang="en-US" sz="1000" b="0" i="0" u="none" strike="noStrike" cap="none" smtClean="0">
                <a:solidFill>
                  <a:schemeClr val="dk1"/>
                </a:solidFill>
                <a:latin typeface="Arial"/>
                <a:ea typeface="Arial"/>
                <a:cs typeface="Arial"/>
                <a:sym typeface="Arial"/>
              </a:rPr>
              <a:t>13</a:t>
            </a:fld>
            <a:endParaRPr lang="en-US"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980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70"/>
              </a:spcBef>
              <a:spcAft>
                <a:spcPts val="0"/>
              </a:spcAft>
              <a:buClrTx/>
              <a:buSzTx/>
              <a:buFontTx/>
              <a:buNone/>
              <a:tabLst/>
              <a:defRPr/>
            </a:pPr>
            <a:r>
              <a:rPr lang="en-US" sz="1200" b="0" i="0" u="none" strike="noStrike" kern="1200" cap="none" dirty="0">
                <a:solidFill>
                  <a:schemeClr val="dk1"/>
                </a:solidFill>
                <a:latin typeface="Arial"/>
                <a:ea typeface="Times New Roman"/>
                <a:cs typeface="Times New Roman"/>
                <a:sym typeface="Times New Roman"/>
              </a:rPr>
              <a:t>Melissa Marple, a Garrett County resident, plays with her daughter, Braylon, 2, at the Garrett College Community Aquatic and Recreation Complex in McHenry, Maryland. Open to everyone for a sliding-scale fee, the 5-year-old complex offers a pool, gym, basketball court, and exercise classes. It is also the site of the “I Can Swim!” program, a free four-day session of swim lessons taught to every Garrett County kindergartner. “We want to make sure every kid in the county has the opportunity to learn to swim safely,” says Steve Putnam, director of the complex.</a:t>
            </a:r>
          </a:p>
          <a:p>
            <a:pPr>
              <a:buNone/>
            </a:pPr>
            <a:endParaRPr lang="en-US" dirty="0"/>
          </a:p>
        </p:txBody>
      </p:sp>
      <p:sp>
        <p:nvSpPr>
          <p:cNvPr id="4" name="Slide Number Placeholder 3"/>
          <p:cNvSpPr>
            <a:spLocks noGrp="1"/>
          </p:cNvSpPr>
          <p:nvPr>
            <p:ph type="sldNum" idx="10"/>
          </p:nvPr>
        </p:nvSpPr>
        <p:spPr/>
        <p:txBody>
          <a:bodyPr/>
          <a:lstStyle/>
          <a:p>
            <a:pPr marL="0" marR="0" lvl="0" indent="0" algn="l" rtl="0">
              <a:spcBef>
                <a:spcPts val="0"/>
              </a:spcBef>
              <a:spcAft>
                <a:spcPts val="0"/>
              </a:spcAft>
              <a:buSzPct val="25000"/>
              <a:buNone/>
            </a:pPr>
            <a:fld id="{00000000-1234-1234-1234-123412341234}" type="slidenum">
              <a:rPr lang="en-US" sz="1000" b="0" i="0" u="none" strike="noStrike" cap="none" smtClean="0">
                <a:solidFill>
                  <a:schemeClr val="dk1"/>
                </a:solidFill>
                <a:latin typeface="Arial"/>
                <a:ea typeface="Arial"/>
                <a:cs typeface="Arial"/>
                <a:sym typeface="Arial"/>
              </a:rPr>
              <a:t>14</a:t>
            </a:fld>
            <a:endParaRPr lang="en-US"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233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rtl="0">
              <a:spcBef>
                <a:spcPts val="0"/>
              </a:spcBef>
              <a:buNone/>
            </a:pPr>
            <a:r>
              <a:rPr lang="en-US" sz="900" b="0" i="0" u="none" strike="noStrike" kern="1200" cap="none" dirty="0">
                <a:solidFill>
                  <a:schemeClr val="dk1"/>
                </a:solidFill>
                <a:latin typeface="Arial"/>
                <a:ea typeface="Times New Roman"/>
                <a:cs typeface="Times New Roman"/>
                <a:sym typeface="Times New Roman"/>
              </a:rPr>
              <a:t>Garrett Regional Medical Center’s affiliation with West Virginia University Healthcare has boosted health care in this rural county. The medical center has reduced readmission rates through its Well Patient Program, which assigns a team of professionals to make sure patients have the resources they need to manage their illnesses at home. Last year, the community raised $4.9 million to open a cancer wing at the medical center. Previously, residents had to travel to West Virginia or Pennsylvania for cancer care.</a:t>
            </a:r>
          </a:p>
          <a:p>
            <a:pPr lvl="0" rtl="0">
              <a:lnSpc>
                <a:spcPct val="115000"/>
              </a:lnSpc>
              <a:spcBef>
                <a:spcPts val="0"/>
              </a:spcBef>
              <a:buNone/>
            </a:pPr>
            <a:r>
              <a:rPr lang="en-US" sz="900" dirty="0">
                <a:latin typeface="Times New Roman"/>
                <a:ea typeface="Times New Roman"/>
                <a:cs typeface="Times New Roman"/>
                <a:sym typeface="Times New Roman"/>
              </a:rPr>
              <a:t> </a:t>
            </a:r>
          </a:p>
          <a:p>
            <a:pPr>
              <a:buNone/>
            </a:pPr>
            <a:endParaRPr lang="en-US" dirty="0"/>
          </a:p>
        </p:txBody>
      </p:sp>
      <p:sp>
        <p:nvSpPr>
          <p:cNvPr id="4" name="Slide Number Placeholder 3"/>
          <p:cNvSpPr>
            <a:spLocks noGrp="1"/>
          </p:cNvSpPr>
          <p:nvPr>
            <p:ph type="sldNum" idx="10"/>
          </p:nvPr>
        </p:nvSpPr>
        <p:spPr/>
        <p:txBody>
          <a:bodyPr/>
          <a:lstStyle/>
          <a:p>
            <a:pPr marL="0" marR="0" lvl="0" indent="0" algn="l" rtl="0">
              <a:spcBef>
                <a:spcPts val="0"/>
              </a:spcBef>
              <a:spcAft>
                <a:spcPts val="0"/>
              </a:spcAft>
              <a:buSzPct val="25000"/>
              <a:buNone/>
            </a:pPr>
            <a:fld id="{00000000-1234-1234-1234-123412341234}" type="slidenum">
              <a:rPr lang="en-US" sz="1000" b="0" i="0" u="none" strike="noStrike" cap="none" smtClean="0">
                <a:solidFill>
                  <a:schemeClr val="dk1"/>
                </a:solidFill>
                <a:latin typeface="Arial"/>
                <a:ea typeface="Arial"/>
                <a:cs typeface="Arial"/>
                <a:sym typeface="Arial"/>
              </a:rPr>
              <a:t>15</a:t>
            </a:fld>
            <a:endParaRPr lang="en-US"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885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sldNum" idx="12"/>
          </p:nvPr>
        </p:nvSpPr>
        <p:spPr>
          <a:xfrm>
            <a:off x="146304" y="8686800"/>
            <a:ext cx="42672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3</a:t>
            </a:fld>
            <a:endParaRPr lang="en-US" sz="1000">
              <a:solidFill>
                <a:schemeClr val="dk1"/>
              </a:solidFill>
              <a:latin typeface="Arial"/>
              <a:ea typeface="Arial"/>
              <a:cs typeface="Arial"/>
              <a:sym typeface="Arial"/>
            </a:endParaRPr>
          </a:p>
        </p:txBody>
      </p:sp>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9" name="Shape 229"/>
          <p:cNvSpPr txBox="1">
            <a:spLocks noGrp="1"/>
          </p:cNvSpPr>
          <p:nvPr>
            <p:ph type="body" idx="1"/>
          </p:nvPr>
        </p:nvSpPr>
        <p:spPr>
          <a:xfrm>
            <a:off x="688975" y="4343400"/>
            <a:ext cx="5484813"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sldNum" idx="12"/>
          </p:nvPr>
        </p:nvSpPr>
        <p:spPr>
          <a:xfrm>
            <a:off x="146304" y="8686800"/>
            <a:ext cx="4266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4</a:t>
            </a:fld>
            <a:endParaRPr lang="en-US" sz="1000">
              <a:solidFill>
                <a:schemeClr val="dk1"/>
              </a:solidFill>
              <a:latin typeface="Arial"/>
              <a:ea typeface="Arial"/>
              <a:cs typeface="Arial"/>
              <a:sym typeface="Arial"/>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9" name="Shape 239"/>
          <p:cNvSpPr txBox="1">
            <a:spLocks noGrp="1"/>
          </p:cNvSpPr>
          <p:nvPr>
            <p:ph type="body" idx="1"/>
          </p:nvPr>
        </p:nvSpPr>
        <p:spPr>
          <a:xfrm>
            <a:off x="688975" y="4343400"/>
            <a:ext cx="54849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sldNum" idx="12"/>
          </p:nvPr>
        </p:nvSpPr>
        <p:spPr>
          <a:xfrm>
            <a:off x="146304" y="8686800"/>
            <a:ext cx="4266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5</a:t>
            </a:fld>
            <a:endParaRPr lang="en-US" sz="1000">
              <a:solidFill>
                <a:schemeClr val="dk1"/>
              </a:solidFill>
              <a:latin typeface="Arial"/>
              <a:ea typeface="Arial"/>
              <a:cs typeface="Arial"/>
              <a:sym typeface="Arial"/>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9" name="Shape 249"/>
          <p:cNvSpPr txBox="1">
            <a:spLocks noGrp="1"/>
          </p:cNvSpPr>
          <p:nvPr>
            <p:ph type="body" idx="1"/>
          </p:nvPr>
        </p:nvSpPr>
        <p:spPr>
          <a:xfrm>
            <a:off x="688975" y="4343400"/>
            <a:ext cx="54849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sldNum" idx="12"/>
          </p:nvPr>
        </p:nvSpPr>
        <p:spPr>
          <a:xfrm>
            <a:off x="146304" y="8686800"/>
            <a:ext cx="4266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6</a:t>
            </a:fld>
            <a:endParaRPr lang="en-US" sz="1000">
              <a:solidFill>
                <a:schemeClr val="dk1"/>
              </a:solidFill>
              <a:latin typeface="Arial"/>
              <a:ea typeface="Arial"/>
              <a:cs typeface="Arial"/>
              <a:sym typeface="Arial"/>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0" name="Shape 260"/>
          <p:cNvSpPr txBox="1">
            <a:spLocks noGrp="1"/>
          </p:cNvSpPr>
          <p:nvPr>
            <p:ph type="body" idx="1"/>
          </p:nvPr>
        </p:nvSpPr>
        <p:spPr>
          <a:xfrm>
            <a:off x="688975" y="4343400"/>
            <a:ext cx="54849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sldNum" idx="12"/>
          </p:nvPr>
        </p:nvSpPr>
        <p:spPr>
          <a:xfrm>
            <a:off x="146304" y="8686800"/>
            <a:ext cx="4266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7</a:t>
            </a:fld>
            <a:endParaRPr lang="en-US" sz="1000">
              <a:solidFill>
                <a:schemeClr val="dk1"/>
              </a:solidFill>
              <a:latin typeface="Arial"/>
              <a:ea typeface="Arial"/>
              <a:cs typeface="Arial"/>
              <a:sym typeface="Arial"/>
            </a:endParaRPr>
          </a:p>
        </p:txBody>
      </p:sp>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0" name="Shape 270"/>
          <p:cNvSpPr txBox="1">
            <a:spLocks noGrp="1"/>
          </p:cNvSpPr>
          <p:nvPr>
            <p:ph type="body" idx="1"/>
          </p:nvPr>
        </p:nvSpPr>
        <p:spPr>
          <a:xfrm>
            <a:off x="688975" y="4343400"/>
            <a:ext cx="54849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sldNum" idx="12"/>
          </p:nvPr>
        </p:nvSpPr>
        <p:spPr>
          <a:xfrm>
            <a:off x="146304" y="8686800"/>
            <a:ext cx="426600" cy="45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8</a:t>
            </a:fld>
            <a:endParaRPr lang="en-US" sz="1000">
              <a:solidFill>
                <a:schemeClr val="dk1"/>
              </a:solidFill>
              <a:latin typeface="Arial"/>
              <a:ea typeface="Arial"/>
              <a:cs typeface="Arial"/>
              <a:sym typeface="Arial"/>
            </a:endParaRPr>
          </a:p>
        </p:txBody>
      </p:sp>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0" name="Shape 280"/>
          <p:cNvSpPr txBox="1">
            <a:spLocks noGrp="1"/>
          </p:cNvSpPr>
          <p:nvPr>
            <p:ph type="body" idx="1"/>
          </p:nvPr>
        </p:nvSpPr>
        <p:spPr>
          <a:xfrm>
            <a:off x="688975" y="4343400"/>
            <a:ext cx="54849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9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270"/>
              </a:spcBef>
              <a:spcAft>
                <a:spcPts val="0"/>
              </a:spcAft>
              <a:buClrTx/>
              <a:buSzTx/>
              <a:buFontTx/>
              <a:buNone/>
              <a:tabLst/>
              <a:defRPr/>
            </a:pPr>
            <a:r>
              <a:rPr lang="en-US" sz="1200" b="0" i="0" u="none" strike="noStrike" kern="1200" cap="none" dirty="0">
                <a:solidFill>
                  <a:schemeClr val="dk1"/>
                </a:solidFill>
                <a:latin typeface="+mn-lt"/>
                <a:ea typeface="Times New Roman"/>
                <a:cs typeface="Times New Roman"/>
                <a:sym typeface="Times New Roman"/>
              </a:rPr>
              <a:t>Brantley Lantz, 5, reads and drinks milk on the Learning Beyond the Classroom Bus, which holds a library and learning games for children. Parents can use the Wi-Fi and computers on board to apply for jobs or update resumes. The bus brings educational programming to 10 of Garrett County’s most impoverished areas once a month and is just one of the ways the county promotes early childhood education and supports families in need. “We will do everything we can to get families ready for school,” says Steve </a:t>
            </a:r>
            <a:r>
              <a:rPr lang="en-US" sz="1200" b="0" i="0" u="none" strike="noStrike" kern="1200" cap="none" dirty="0" err="1">
                <a:solidFill>
                  <a:schemeClr val="dk1"/>
                </a:solidFill>
                <a:latin typeface="+mn-lt"/>
                <a:ea typeface="Times New Roman"/>
                <a:cs typeface="Times New Roman"/>
                <a:sym typeface="Times New Roman"/>
              </a:rPr>
              <a:t>Knepp</a:t>
            </a:r>
            <a:r>
              <a:rPr lang="en-US" sz="1200" b="0" i="0" u="none" strike="noStrike" kern="1200" cap="none" dirty="0">
                <a:solidFill>
                  <a:schemeClr val="dk1"/>
                </a:solidFill>
                <a:latin typeface="+mn-lt"/>
                <a:ea typeface="Times New Roman"/>
                <a:cs typeface="Times New Roman"/>
                <a:sym typeface="Times New Roman"/>
              </a:rPr>
              <a:t>, who coordinates the program and drives the bus.</a:t>
            </a:r>
          </a:p>
          <a:p>
            <a:pPr>
              <a:buNone/>
            </a:pPr>
            <a:endParaRPr lang="en-US" dirty="0"/>
          </a:p>
        </p:txBody>
      </p:sp>
      <p:sp>
        <p:nvSpPr>
          <p:cNvPr id="4" name="Slide Number Placeholder 3"/>
          <p:cNvSpPr>
            <a:spLocks noGrp="1"/>
          </p:cNvSpPr>
          <p:nvPr>
            <p:ph type="sldNum" idx="10"/>
          </p:nvPr>
        </p:nvSpPr>
        <p:spPr/>
        <p:txBody>
          <a:bodyPr/>
          <a:lstStyle/>
          <a:p>
            <a:pPr marL="0" marR="0" lvl="0" indent="0" algn="l" rtl="0">
              <a:spcBef>
                <a:spcPts val="0"/>
              </a:spcBef>
              <a:spcAft>
                <a:spcPts val="0"/>
              </a:spcAft>
              <a:buSzPct val="25000"/>
              <a:buNone/>
            </a:pPr>
            <a:fld id="{00000000-1234-1234-1234-123412341234}" type="slidenum">
              <a:rPr lang="en-US" sz="1000" b="0" i="0" u="none" strike="noStrike" cap="none" smtClean="0">
                <a:solidFill>
                  <a:schemeClr val="dk1"/>
                </a:solidFill>
                <a:latin typeface="Arial"/>
                <a:ea typeface="Arial"/>
                <a:cs typeface="Arial"/>
                <a:sym typeface="Arial"/>
              </a:rPr>
              <a:t>10</a:t>
            </a:fld>
            <a:endParaRPr lang="en-US"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027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270"/>
              </a:spcBef>
              <a:spcAft>
                <a:spcPts val="0"/>
              </a:spcAft>
              <a:buClrTx/>
              <a:buSzTx/>
              <a:buFontTx/>
              <a:buNone/>
              <a:tabLst/>
              <a:defRPr/>
            </a:pPr>
            <a:r>
              <a:rPr lang="en-US" sz="1200" b="0" i="0" u="none" strike="noStrike" kern="1200" cap="none" dirty="0">
                <a:solidFill>
                  <a:schemeClr val="dk1"/>
                </a:solidFill>
                <a:latin typeface="Arial"/>
                <a:ea typeface="Times New Roman"/>
                <a:cs typeface="Times New Roman"/>
                <a:sym typeface="Times New Roman"/>
              </a:rPr>
              <a:t>Maria Friend (right), director of Garrett County Health Department’s Early Care Programs visits with Sonya </a:t>
            </a:r>
            <a:r>
              <a:rPr lang="en-US" sz="1200" b="0" i="0" u="none" strike="noStrike" kern="1200" cap="none" dirty="0" err="1">
                <a:solidFill>
                  <a:schemeClr val="dk1"/>
                </a:solidFill>
                <a:latin typeface="Arial"/>
                <a:ea typeface="Times New Roman"/>
                <a:cs typeface="Times New Roman"/>
                <a:sym typeface="Times New Roman"/>
              </a:rPr>
              <a:t>Kisner</a:t>
            </a:r>
            <a:r>
              <a:rPr lang="en-US" sz="1200" b="0" i="0" u="none" strike="noStrike" kern="1200" cap="none" dirty="0">
                <a:solidFill>
                  <a:schemeClr val="dk1"/>
                </a:solidFill>
                <a:latin typeface="Arial"/>
                <a:ea typeface="Times New Roman"/>
                <a:cs typeface="Times New Roman"/>
                <a:sym typeface="Times New Roman"/>
              </a:rPr>
              <a:t> and her daughter Catherine Ann, 13 months, in their Oakland, Maryland, home as part of Healthy Families Garrett County. Through this and other programs, Garrett County service providers simultaneously promote health and well-being for children and their parents. A Healthy Families visiting nurse regularly monitors Catherine Ann’s physical and mental development while helping Sonya </a:t>
            </a:r>
            <a:r>
              <a:rPr lang="en-US" sz="1200" b="0" i="0" u="none" strike="noStrike" kern="1200" cap="none" dirty="0" err="1">
                <a:solidFill>
                  <a:schemeClr val="dk1"/>
                </a:solidFill>
                <a:latin typeface="Arial"/>
                <a:ea typeface="Times New Roman"/>
                <a:cs typeface="Times New Roman"/>
                <a:sym typeface="Times New Roman"/>
              </a:rPr>
              <a:t>Kisner</a:t>
            </a:r>
            <a:r>
              <a:rPr lang="en-US" sz="1200" b="0" i="0" u="none" strike="noStrike" kern="1200" cap="none" dirty="0">
                <a:solidFill>
                  <a:schemeClr val="dk1"/>
                </a:solidFill>
                <a:latin typeface="Arial"/>
                <a:ea typeface="Times New Roman"/>
                <a:cs typeface="Times New Roman"/>
                <a:sym typeface="Times New Roman"/>
              </a:rPr>
              <a:t> meet her personal goals, such as finishing her high-school degree.</a:t>
            </a:r>
          </a:p>
          <a:p>
            <a:pPr>
              <a:buNone/>
            </a:pPr>
            <a:endParaRPr lang="en-US" dirty="0"/>
          </a:p>
        </p:txBody>
      </p:sp>
      <p:sp>
        <p:nvSpPr>
          <p:cNvPr id="4" name="Slide Number Placeholder 3"/>
          <p:cNvSpPr>
            <a:spLocks noGrp="1"/>
          </p:cNvSpPr>
          <p:nvPr>
            <p:ph type="sldNum" idx="10"/>
          </p:nvPr>
        </p:nvSpPr>
        <p:spPr/>
        <p:txBody>
          <a:bodyPr/>
          <a:lstStyle/>
          <a:p>
            <a:pPr marL="0" marR="0" lvl="0" indent="0" algn="l" rtl="0">
              <a:spcBef>
                <a:spcPts val="0"/>
              </a:spcBef>
              <a:spcAft>
                <a:spcPts val="0"/>
              </a:spcAft>
              <a:buSzPct val="25000"/>
              <a:buNone/>
            </a:pPr>
            <a:fld id="{00000000-1234-1234-1234-123412341234}" type="slidenum">
              <a:rPr lang="en-US" sz="1000" b="0" i="0" u="none" strike="noStrike" cap="none" smtClean="0">
                <a:solidFill>
                  <a:schemeClr val="dk1"/>
                </a:solidFill>
                <a:latin typeface="Arial"/>
                <a:ea typeface="Arial"/>
                <a:cs typeface="Arial"/>
                <a:sym typeface="Arial"/>
              </a:rPr>
              <a:t>11</a:t>
            </a:fld>
            <a:endParaRPr lang="en-US"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8254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Shape 20"/>
        <p:cNvGrpSpPr/>
        <p:nvPr/>
      </p:nvGrpSpPr>
      <p:grpSpPr>
        <a:xfrm>
          <a:off x="0" y="0"/>
          <a:ext cx="0" cy="0"/>
          <a:chOff x="0" y="0"/>
          <a:chExt cx="0" cy="0"/>
        </a:xfrm>
      </p:grpSpPr>
      <p:sp>
        <p:nvSpPr>
          <p:cNvPr id="21" name="Shape 21"/>
          <p:cNvSpPr/>
          <p:nvPr/>
        </p:nvSpPr>
        <p:spPr>
          <a:xfrm>
            <a:off x="0" y="0"/>
            <a:ext cx="9144000" cy="5381624"/>
          </a:xfrm>
          <a:prstGeom prst="rect">
            <a:avLst/>
          </a:prstGeom>
          <a:solidFill>
            <a:schemeClr val="accent4"/>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 name="Shape 22"/>
          <p:cNvSpPr/>
          <p:nvPr/>
        </p:nvSpPr>
        <p:spPr>
          <a:xfrm>
            <a:off x="8251825" y="2568575"/>
            <a:ext cx="892174" cy="1285874"/>
          </a:xfrm>
          <a:custGeom>
            <a:avLst/>
            <a:gdLst/>
            <a:ahLst/>
            <a:cxnLst/>
            <a:rect l="0" t="0" r="0" b="0"/>
            <a:pathLst>
              <a:path w="120000" h="120000" extrusionOk="0">
                <a:moveTo>
                  <a:pt x="0" y="120000"/>
                </a:moveTo>
                <a:lnTo>
                  <a:pt x="0" y="120000"/>
                </a:lnTo>
                <a:close/>
                <a:moveTo>
                  <a:pt x="0" y="120000"/>
                </a:moveTo>
                <a:lnTo>
                  <a:pt x="0" y="120000"/>
                </a:lnTo>
                <a:lnTo>
                  <a:pt x="31174" y="110222"/>
                </a:lnTo>
                <a:lnTo>
                  <a:pt x="61921" y="100148"/>
                </a:lnTo>
                <a:lnTo>
                  <a:pt x="91387" y="89481"/>
                </a:lnTo>
                <a:lnTo>
                  <a:pt x="120000" y="78814"/>
                </a:lnTo>
                <a:lnTo>
                  <a:pt x="120000" y="0"/>
                </a:lnTo>
                <a:lnTo>
                  <a:pt x="120000" y="0"/>
                </a:lnTo>
                <a:lnTo>
                  <a:pt x="112313" y="9185"/>
                </a:lnTo>
                <a:lnTo>
                  <a:pt x="112313" y="9185"/>
                </a:lnTo>
                <a:lnTo>
                  <a:pt x="102491" y="20148"/>
                </a:lnTo>
                <a:lnTo>
                  <a:pt x="92241" y="32000"/>
                </a:lnTo>
                <a:lnTo>
                  <a:pt x="81565" y="44740"/>
                </a:lnTo>
                <a:lnTo>
                  <a:pt x="69181" y="58074"/>
                </a:lnTo>
                <a:lnTo>
                  <a:pt x="55516" y="72296"/>
                </a:lnTo>
                <a:lnTo>
                  <a:pt x="47829" y="79703"/>
                </a:lnTo>
                <a:lnTo>
                  <a:pt x="39288" y="87407"/>
                </a:lnTo>
                <a:lnTo>
                  <a:pt x="30747" y="95407"/>
                </a:lnTo>
                <a:lnTo>
                  <a:pt x="20925" y="103407"/>
                </a:lnTo>
                <a:lnTo>
                  <a:pt x="10676" y="111703"/>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3" name="Shape 23"/>
          <p:cNvSpPr/>
          <p:nvPr/>
        </p:nvSpPr>
        <p:spPr>
          <a:xfrm>
            <a:off x="2971800" y="3854450"/>
            <a:ext cx="5280025" cy="1527175"/>
          </a:xfrm>
          <a:custGeom>
            <a:avLst/>
            <a:gdLst/>
            <a:ahLst/>
            <a:cxnLst/>
            <a:rect l="0" t="0" r="0" b="0"/>
            <a:pathLst>
              <a:path w="120000" h="120000" extrusionOk="0">
                <a:moveTo>
                  <a:pt x="120000" y="0"/>
                </a:moveTo>
                <a:lnTo>
                  <a:pt x="120000" y="0"/>
                </a:lnTo>
                <a:lnTo>
                  <a:pt x="114010" y="8731"/>
                </a:lnTo>
                <a:lnTo>
                  <a:pt x="107949" y="16964"/>
                </a:lnTo>
                <a:lnTo>
                  <a:pt x="107949" y="16964"/>
                </a:lnTo>
                <a:lnTo>
                  <a:pt x="99651" y="27941"/>
                </a:lnTo>
                <a:lnTo>
                  <a:pt x="92651" y="37172"/>
                </a:lnTo>
                <a:lnTo>
                  <a:pt x="84281" y="47900"/>
                </a:lnTo>
                <a:lnTo>
                  <a:pt x="75117" y="59126"/>
                </a:lnTo>
                <a:lnTo>
                  <a:pt x="65664" y="70602"/>
                </a:lnTo>
                <a:lnTo>
                  <a:pt x="60974" y="75841"/>
                </a:lnTo>
                <a:lnTo>
                  <a:pt x="56355" y="81081"/>
                </a:lnTo>
                <a:lnTo>
                  <a:pt x="51882" y="85571"/>
                </a:lnTo>
                <a:lnTo>
                  <a:pt x="47624" y="89812"/>
                </a:lnTo>
                <a:lnTo>
                  <a:pt x="47624" y="89812"/>
                </a:lnTo>
                <a:lnTo>
                  <a:pt x="42573" y="94553"/>
                </a:lnTo>
                <a:lnTo>
                  <a:pt x="37306" y="98794"/>
                </a:lnTo>
                <a:lnTo>
                  <a:pt x="31749" y="103035"/>
                </a:lnTo>
                <a:lnTo>
                  <a:pt x="25904" y="107276"/>
                </a:lnTo>
                <a:lnTo>
                  <a:pt x="19843" y="111018"/>
                </a:lnTo>
                <a:lnTo>
                  <a:pt x="13493" y="114261"/>
                </a:lnTo>
                <a:lnTo>
                  <a:pt x="6927" y="117255"/>
                </a:lnTo>
                <a:lnTo>
                  <a:pt x="0" y="120000"/>
                </a:lnTo>
                <a:lnTo>
                  <a:pt x="76199" y="120000"/>
                </a:lnTo>
                <a:lnTo>
                  <a:pt x="76199" y="120000"/>
                </a:lnTo>
                <a:lnTo>
                  <a:pt x="80168" y="111268"/>
                </a:lnTo>
                <a:lnTo>
                  <a:pt x="83920" y="102785"/>
                </a:lnTo>
                <a:lnTo>
                  <a:pt x="87456" y="94553"/>
                </a:lnTo>
                <a:lnTo>
                  <a:pt x="90847" y="86320"/>
                </a:lnTo>
                <a:lnTo>
                  <a:pt x="94095" y="78336"/>
                </a:lnTo>
                <a:lnTo>
                  <a:pt x="97197" y="70353"/>
                </a:lnTo>
                <a:lnTo>
                  <a:pt x="100084" y="62619"/>
                </a:lnTo>
                <a:lnTo>
                  <a:pt x="102826" y="55135"/>
                </a:lnTo>
                <a:lnTo>
                  <a:pt x="105423" y="47650"/>
                </a:lnTo>
                <a:lnTo>
                  <a:pt x="107877" y="40415"/>
                </a:lnTo>
                <a:lnTo>
                  <a:pt x="110186" y="33430"/>
                </a:lnTo>
                <a:lnTo>
                  <a:pt x="112423" y="26444"/>
                </a:lnTo>
                <a:lnTo>
                  <a:pt x="114443" y="19708"/>
                </a:lnTo>
                <a:lnTo>
                  <a:pt x="116392" y="12972"/>
                </a:lnTo>
                <a:lnTo>
                  <a:pt x="118268" y="6486"/>
                </a:ln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 name="Shape 24"/>
          <p:cNvSpPr/>
          <p:nvPr/>
        </p:nvSpPr>
        <p:spPr>
          <a:xfrm>
            <a:off x="6324600" y="3413125"/>
            <a:ext cx="2819400" cy="1968500"/>
          </a:xfrm>
          <a:custGeom>
            <a:avLst/>
            <a:gdLst/>
            <a:ahLst/>
            <a:cxnLst/>
            <a:rect l="0" t="0" r="0" b="0"/>
            <a:pathLst>
              <a:path w="120000" h="120000" extrusionOk="0">
                <a:moveTo>
                  <a:pt x="120000" y="120000"/>
                </a:moveTo>
                <a:lnTo>
                  <a:pt x="120000" y="0"/>
                </a:lnTo>
                <a:lnTo>
                  <a:pt x="120000" y="0"/>
                </a:lnTo>
                <a:lnTo>
                  <a:pt x="110945" y="6967"/>
                </a:lnTo>
                <a:lnTo>
                  <a:pt x="101621" y="13935"/>
                </a:lnTo>
                <a:lnTo>
                  <a:pt x="91891" y="20516"/>
                </a:lnTo>
                <a:lnTo>
                  <a:pt x="82027" y="26903"/>
                </a:lnTo>
                <a:lnTo>
                  <a:pt x="82027" y="26903"/>
                </a:lnTo>
                <a:lnTo>
                  <a:pt x="78783" y="31935"/>
                </a:lnTo>
                <a:lnTo>
                  <a:pt x="75270" y="36967"/>
                </a:lnTo>
                <a:lnTo>
                  <a:pt x="71621" y="42193"/>
                </a:lnTo>
                <a:lnTo>
                  <a:pt x="67837" y="47419"/>
                </a:lnTo>
                <a:lnTo>
                  <a:pt x="63648" y="52838"/>
                </a:lnTo>
                <a:lnTo>
                  <a:pt x="59324" y="58258"/>
                </a:lnTo>
                <a:lnTo>
                  <a:pt x="54729" y="63870"/>
                </a:lnTo>
                <a:lnTo>
                  <a:pt x="49864" y="69677"/>
                </a:lnTo>
                <a:lnTo>
                  <a:pt x="44729" y="75483"/>
                </a:lnTo>
                <a:lnTo>
                  <a:pt x="39324" y="81483"/>
                </a:lnTo>
                <a:lnTo>
                  <a:pt x="33513" y="87677"/>
                </a:lnTo>
                <a:lnTo>
                  <a:pt x="27432" y="93870"/>
                </a:lnTo>
                <a:lnTo>
                  <a:pt x="21081" y="100258"/>
                </a:lnTo>
                <a:lnTo>
                  <a:pt x="14459" y="106645"/>
                </a:lnTo>
                <a:lnTo>
                  <a:pt x="7432" y="113225"/>
                </a:lnTo>
                <a:lnTo>
                  <a:pt x="0" y="120000"/>
                </a:lnTo>
                <a:lnTo>
                  <a:pt x="89324" y="120000"/>
                </a:lnTo>
                <a:lnTo>
                  <a:pt x="89324" y="120000"/>
                </a:lnTo>
                <a:lnTo>
                  <a:pt x="120000" y="120000"/>
                </a:lnTo>
                <a:lnTo>
                  <a:pt x="12000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5" name="Shape 25"/>
          <p:cNvSpPr txBox="1">
            <a:spLocks noGrp="1"/>
          </p:cNvSpPr>
          <p:nvPr>
            <p:ph type="ctrTitle"/>
          </p:nvPr>
        </p:nvSpPr>
        <p:spPr>
          <a:xfrm>
            <a:off x="455610" y="866775"/>
            <a:ext cx="8366759" cy="16129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26" name="Shape 26"/>
          <p:cNvSpPr txBox="1">
            <a:spLocks noGrp="1"/>
          </p:cNvSpPr>
          <p:nvPr>
            <p:ph type="subTitle" idx="1"/>
          </p:nvPr>
        </p:nvSpPr>
        <p:spPr>
          <a:xfrm>
            <a:off x="455610" y="2587873"/>
            <a:ext cx="8356600" cy="1050924"/>
          </a:xfrm>
          <a:prstGeom prst="rect">
            <a:avLst/>
          </a:prstGeom>
          <a:noFill/>
          <a:ln>
            <a:noFill/>
          </a:ln>
        </p:spPr>
        <p:txBody>
          <a:bodyPr wrap="square" lIns="91425" tIns="91425" rIns="91425" bIns="91425" anchor="t" anchorCtr="0"/>
          <a:lstStyle>
            <a:lvl1pPr marL="0" marR="0" lvl="0" indent="0" algn="l" rtl="0">
              <a:spcBef>
                <a:spcPts val="800"/>
              </a:spcBef>
              <a:spcAft>
                <a:spcPts val="600"/>
              </a:spcAft>
              <a:buClr>
                <a:schemeClr val="lt1"/>
              </a:buClr>
              <a:buFont typeface="Verdana"/>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cxnSp>
        <p:nvCxnSpPr>
          <p:cNvPr id="27" name="Shape 27"/>
          <p:cNvCxnSpPr/>
          <p:nvPr/>
        </p:nvCxnSpPr>
        <p:spPr>
          <a:xfrm>
            <a:off x="8251825" y="3854450"/>
            <a:ext cx="1587" cy="1587"/>
          </a:xfrm>
          <a:prstGeom prst="straightConnector1">
            <a:avLst/>
          </a:prstGeom>
          <a:noFill/>
          <a:ln>
            <a:noFill/>
          </a:ln>
        </p:spPr>
      </p:cxnSp>
      <p:sp>
        <p:nvSpPr>
          <p:cNvPr id="28" name="Shape 28"/>
          <p:cNvSpPr/>
          <p:nvPr/>
        </p:nvSpPr>
        <p:spPr>
          <a:xfrm>
            <a:off x="8251825" y="2568575"/>
            <a:ext cx="892174" cy="1285874"/>
          </a:xfrm>
          <a:custGeom>
            <a:avLst/>
            <a:gdLst/>
            <a:ahLst/>
            <a:cxnLst/>
            <a:rect l="0" t="0" r="0" b="0"/>
            <a:pathLst>
              <a:path w="120000" h="120000" extrusionOk="0">
                <a:moveTo>
                  <a:pt x="0" y="120000"/>
                </a:moveTo>
                <a:lnTo>
                  <a:pt x="0" y="120000"/>
                </a:lnTo>
                <a:lnTo>
                  <a:pt x="31174" y="110222"/>
                </a:lnTo>
                <a:lnTo>
                  <a:pt x="61921" y="100148"/>
                </a:lnTo>
                <a:lnTo>
                  <a:pt x="91387" y="89481"/>
                </a:lnTo>
                <a:lnTo>
                  <a:pt x="120000" y="78814"/>
                </a:lnTo>
                <a:lnTo>
                  <a:pt x="120000" y="0"/>
                </a:lnTo>
                <a:lnTo>
                  <a:pt x="120000" y="0"/>
                </a:lnTo>
                <a:lnTo>
                  <a:pt x="112313" y="9185"/>
                </a:lnTo>
                <a:lnTo>
                  <a:pt x="112313" y="9185"/>
                </a:lnTo>
                <a:lnTo>
                  <a:pt x="102491" y="20148"/>
                </a:lnTo>
                <a:lnTo>
                  <a:pt x="92241" y="32000"/>
                </a:lnTo>
                <a:lnTo>
                  <a:pt x="81565" y="44740"/>
                </a:lnTo>
                <a:lnTo>
                  <a:pt x="69181" y="58074"/>
                </a:lnTo>
                <a:lnTo>
                  <a:pt x="55516" y="72296"/>
                </a:lnTo>
                <a:lnTo>
                  <a:pt x="47829" y="79703"/>
                </a:lnTo>
                <a:lnTo>
                  <a:pt x="39288" y="87407"/>
                </a:lnTo>
                <a:lnTo>
                  <a:pt x="30747" y="95407"/>
                </a:lnTo>
                <a:lnTo>
                  <a:pt x="20925" y="103407"/>
                </a:lnTo>
                <a:lnTo>
                  <a:pt x="10676" y="111703"/>
                </a:lnTo>
                <a:lnTo>
                  <a:pt x="0" y="120000"/>
                </a:lnTo>
                <a:lnTo>
                  <a:pt x="0" y="12000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9" name="Shape 29" descr="RWJF_logo.png"/>
          <p:cNvPicPr preferRelativeResize="0"/>
          <p:nvPr/>
        </p:nvPicPr>
        <p:blipFill rotWithShape="1">
          <a:blip r:embed="rId2">
            <a:alphaModFix/>
          </a:blip>
          <a:srcRect/>
          <a:stretch/>
        </p:blipFill>
        <p:spPr>
          <a:xfrm>
            <a:off x="6941779" y="5572126"/>
            <a:ext cx="1891071" cy="9392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Photo Grid D">
    <p:bg>
      <p:bgPr>
        <a:solidFill>
          <a:schemeClr val="lt1"/>
        </a:solidFill>
        <a:effectLst/>
      </p:bgPr>
    </p:bg>
    <p:spTree>
      <p:nvGrpSpPr>
        <p:cNvPr id="1" name="Shape 89"/>
        <p:cNvGrpSpPr/>
        <p:nvPr/>
      </p:nvGrpSpPr>
      <p:grpSpPr>
        <a:xfrm>
          <a:off x="0" y="0"/>
          <a:ext cx="0" cy="0"/>
          <a:chOff x="0" y="0"/>
          <a:chExt cx="0" cy="0"/>
        </a:xfrm>
      </p:grpSpPr>
      <p:sp>
        <p:nvSpPr>
          <p:cNvPr id="90" name="Shape 90"/>
          <p:cNvSpPr/>
          <p:nvPr/>
        </p:nvSpPr>
        <p:spPr>
          <a:xfrm>
            <a:off x="3073411" y="2303461"/>
            <a:ext cx="6070587" cy="4554537"/>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91" name="Shape 91"/>
          <p:cNvGrpSpPr/>
          <p:nvPr/>
        </p:nvGrpSpPr>
        <p:grpSpPr>
          <a:xfrm>
            <a:off x="6486524" y="4980642"/>
            <a:ext cx="2657474" cy="1877356"/>
            <a:chOff x="4727575" y="3613150"/>
            <a:chExt cx="1330324" cy="939800"/>
          </a:xfrm>
        </p:grpSpPr>
        <p:sp>
          <p:nvSpPr>
            <p:cNvPr id="92" name="Shape 92"/>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93" name="Shape 93"/>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94" name="Shape 94"/>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95" name="Shape 95"/>
          <p:cNvSpPr txBox="1">
            <a:spLocks noGrp="1"/>
          </p:cNvSpPr>
          <p:nvPr>
            <p:ph type="title"/>
          </p:nvPr>
        </p:nvSpPr>
        <p:spPr>
          <a:xfrm>
            <a:off x="3529026" y="2316163"/>
            <a:ext cx="5165958" cy="889824"/>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96" name="Shape 96"/>
          <p:cNvSpPr txBox="1">
            <a:spLocks noGrp="1"/>
          </p:cNvSpPr>
          <p:nvPr>
            <p:ph type="body" idx="1"/>
          </p:nvPr>
        </p:nvSpPr>
        <p:spPr>
          <a:xfrm>
            <a:off x="3529026" y="3295582"/>
            <a:ext cx="5178411" cy="2819468"/>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97" name="Shape 97"/>
          <p:cNvSpPr>
            <a:spLocks noGrp="1"/>
          </p:cNvSpPr>
          <p:nvPr>
            <p:ph type="pic" idx="2"/>
          </p:nvPr>
        </p:nvSpPr>
        <p:spPr>
          <a:xfrm>
            <a:off x="0" y="-9525"/>
            <a:ext cx="2978150" cy="6867143"/>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98" name="Shape 98"/>
          <p:cNvSpPr>
            <a:spLocks noGrp="1"/>
          </p:cNvSpPr>
          <p:nvPr>
            <p:ph type="pic" idx="3"/>
          </p:nvPr>
        </p:nvSpPr>
        <p:spPr>
          <a:xfrm>
            <a:off x="3073411" y="0"/>
            <a:ext cx="6071615" cy="2230437"/>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Photo Grid E">
    <p:bg>
      <p:bgPr>
        <a:solidFill>
          <a:schemeClr val="lt1"/>
        </a:solidFill>
        <a:effectLst/>
      </p:bgPr>
    </p:bg>
    <p:spTree>
      <p:nvGrpSpPr>
        <p:cNvPr id="1" name="Shape 99"/>
        <p:cNvGrpSpPr/>
        <p:nvPr/>
      </p:nvGrpSpPr>
      <p:grpSpPr>
        <a:xfrm>
          <a:off x="0" y="0"/>
          <a:ext cx="0" cy="0"/>
          <a:chOff x="0" y="0"/>
          <a:chExt cx="0" cy="0"/>
        </a:xfrm>
      </p:grpSpPr>
      <p:sp>
        <p:nvSpPr>
          <p:cNvPr id="100" name="Shape 100"/>
          <p:cNvSpPr/>
          <p:nvPr/>
        </p:nvSpPr>
        <p:spPr>
          <a:xfrm>
            <a:off x="0" y="2306638"/>
            <a:ext cx="9144000" cy="4551362"/>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01" name="Shape 101"/>
          <p:cNvGrpSpPr/>
          <p:nvPr/>
        </p:nvGrpSpPr>
        <p:grpSpPr>
          <a:xfrm>
            <a:off x="6486524" y="4980642"/>
            <a:ext cx="2657474" cy="1877356"/>
            <a:chOff x="4727575" y="3613150"/>
            <a:chExt cx="1330324" cy="939800"/>
          </a:xfrm>
        </p:grpSpPr>
        <p:sp>
          <p:nvSpPr>
            <p:cNvPr id="102" name="Shape 102"/>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03" name="Shape 103"/>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04" name="Shape 104"/>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05" name="Shape 105"/>
          <p:cNvSpPr>
            <a:spLocks noGrp="1"/>
          </p:cNvSpPr>
          <p:nvPr>
            <p:ph type="pic" idx="2"/>
          </p:nvPr>
        </p:nvSpPr>
        <p:spPr>
          <a:xfrm>
            <a:off x="0" y="-9525"/>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06" name="Shape 106"/>
          <p:cNvSpPr>
            <a:spLocks noGrp="1"/>
          </p:cNvSpPr>
          <p:nvPr>
            <p:ph type="pic" idx="3"/>
          </p:nvPr>
        </p:nvSpPr>
        <p:spPr>
          <a:xfrm>
            <a:off x="3081338"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07" name="Shape 107"/>
          <p:cNvSpPr>
            <a:spLocks noGrp="1"/>
          </p:cNvSpPr>
          <p:nvPr>
            <p:ph type="pic" idx="4"/>
          </p:nvPr>
        </p:nvSpPr>
        <p:spPr>
          <a:xfrm>
            <a:off x="6162675"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title"/>
          </p:nvPr>
        </p:nvSpPr>
        <p:spPr>
          <a:xfrm>
            <a:off x="455612" y="2420425"/>
            <a:ext cx="8269286" cy="105226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09" name="Shape 109"/>
          <p:cNvSpPr txBox="1">
            <a:spLocks noGrp="1"/>
          </p:cNvSpPr>
          <p:nvPr>
            <p:ph type="body" idx="1"/>
          </p:nvPr>
        </p:nvSpPr>
        <p:spPr>
          <a:xfrm>
            <a:off x="455612" y="3533707"/>
            <a:ext cx="8297862" cy="2752792"/>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Photo Grid F">
    <p:bg>
      <p:bgPr>
        <a:solidFill>
          <a:schemeClr val="lt1"/>
        </a:solidFill>
        <a:effectLst/>
      </p:bgPr>
    </p:bg>
    <p:spTree>
      <p:nvGrpSpPr>
        <p:cNvPr id="1" name="Shape 110"/>
        <p:cNvGrpSpPr/>
        <p:nvPr/>
      </p:nvGrpSpPr>
      <p:grpSpPr>
        <a:xfrm>
          <a:off x="0" y="0"/>
          <a:ext cx="0" cy="0"/>
          <a:chOff x="0" y="0"/>
          <a:chExt cx="0" cy="0"/>
        </a:xfrm>
      </p:grpSpPr>
      <p:sp>
        <p:nvSpPr>
          <p:cNvPr id="111" name="Shape 111"/>
          <p:cNvSpPr/>
          <p:nvPr/>
        </p:nvSpPr>
        <p:spPr>
          <a:xfrm>
            <a:off x="0" y="2306638"/>
            <a:ext cx="6071806" cy="4551362"/>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12" name="Shape 112"/>
          <p:cNvGrpSpPr/>
          <p:nvPr/>
        </p:nvGrpSpPr>
        <p:grpSpPr>
          <a:xfrm>
            <a:off x="3414331" y="4980642"/>
            <a:ext cx="2657474" cy="1877356"/>
            <a:chOff x="4727575" y="3613150"/>
            <a:chExt cx="1330324" cy="939800"/>
          </a:xfrm>
        </p:grpSpPr>
        <p:sp>
          <p:nvSpPr>
            <p:cNvPr id="113" name="Shape 113"/>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14" name="Shape 114"/>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15" name="Shape 115"/>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16" name="Shape 116"/>
          <p:cNvSpPr>
            <a:spLocks noGrp="1"/>
          </p:cNvSpPr>
          <p:nvPr>
            <p:ph type="pic" idx="2"/>
          </p:nvPr>
        </p:nvSpPr>
        <p:spPr>
          <a:xfrm>
            <a:off x="0" y="-9525"/>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17" name="Shape 117"/>
          <p:cNvSpPr>
            <a:spLocks noGrp="1"/>
          </p:cNvSpPr>
          <p:nvPr>
            <p:ph type="pic" idx="3"/>
          </p:nvPr>
        </p:nvSpPr>
        <p:spPr>
          <a:xfrm>
            <a:off x="3081338"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18" name="Shape 118"/>
          <p:cNvSpPr>
            <a:spLocks noGrp="1"/>
          </p:cNvSpPr>
          <p:nvPr>
            <p:ph type="pic" idx="4"/>
          </p:nvPr>
        </p:nvSpPr>
        <p:spPr>
          <a:xfrm>
            <a:off x="6162675" y="0"/>
            <a:ext cx="2980943" cy="6858000"/>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title"/>
          </p:nvPr>
        </p:nvSpPr>
        <p:spPr>
          <a:xfrm>
            <a:off x="455612" y="2316163"/>
            <a:ext cx="5165958" cy="889824"/>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20" name="Shape 120"/>
          <p:cNvSpPr txBox="1">
            <a:spLocks noGrp="1"/>
          </p:cNvSpPr>
          <p:nvPr>
            <p:ph type="body" idx="1"/>
          </p:nvPr>
        </p:nvSpPr>
        <p:spPr>
          <a:xfrm>
            <a:off x="455612" y="3295582"/>
            <a:ext cx="5173661" cy="2581342"/>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Photo Grid G">
    <p:bg>
      <p:bgPr>
        <a:solidFill>
          <a:schemeClr val="lt1"/>
        </a:solidFill>
        <a:effectLst/>
      </p:bgPr>
    </p:bg>
    <p:spTree>
      <p:nvGrpSpPr>
        <p:cNvPr id="1" name="Shape 121"/>
        <p:cNvGrpSpPr/>
        <p:nvPr/>
      </p:nvGrpSpPr>
      <p:grpSpPr>
        <a:xfrm>
          <a:off x="0" y="0"/>
          <a:ext cx="0" cy="0"/>
          <a:chOff x="0" y="0"/>
          <a:chExt cx="0" cy="0"/>
        </a:xfrm>
      </p:grpSpPr>
      <p:sp>
        <p:nvSpPr>
          <p:cNvPr id="122" name="Shape 122"/>
          <p:cNvSpPr/>
          <p:nvPr/>
        </p:nvSpPr>
        <p:spPr>
          <a:xfrm>
            <a:off x="4727575" y="6527798"/>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23" name="Shape 123"/>
          <p:cNvSpPr/>
          <p:nvPr/>
        </p:nvSpPr>
        <p:spPr>
          <a:xfrm>
            <a:off x="5588000" y="6856410"/>
            <a:ext cx="1587" cy="1587"/>
          </a:xfrm>
          <a:custGeom>
            <a:avLst/>
            <a:gdLst/>
            <a:ahLst/>
            <a:cxnLst/>
            <a:rect l="0" t="0" r="0" b="0"/>
            <a:pathLst>
              <a:path w="120000" h="120000" extrusionOk="0">
                <a:moveTo>
                  <a:pt x="0" y="0"/>
                </a:moveTo>
                <a:lnTo>
                  <a:pt x="0" y="0"/>
                </a:lnTo>
                <a:lnTo>
                  <a:pt x="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nvGrpSpPr>
          <p:cNvPr id="124" name="Shape 124"/>
          <p:cNvGrpSpPr/>
          <p:nvPr/>
        </p:nvGrpSpPr>
        <p:grpSpPr>
          <a:xfrm>
            <a:off x="0" y="4608512"/>
            <a:ext cx="9147085" cy="2254146"/>
            <a:chOff x="0" y="4608512"/>
            <a:chExt cx="9147085" cy="2254146"/>
          </a:xfrm>
        </p:grpSpPr>
        <p:sp>
          <p:nvSpPr>
            <p:cNvPr id="125" name="Shape 125"/>
            <p:cNvSpPr/>
            <p:nvPr/>
          </p:nvSpPr>
          <p:spPr>
            <a:xfrm>
              <a:off x="0" y="4608512"/>
              <a:ext cx="9144000"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26" name="Shape 126"/>
            <p:cNvGrpSpPr/>
            <p:nvPr/>
          </p:nvGrpSpPr>
          <p:grpSpPr>
            <a:xfrm>
              <a:off x="7816760" y="5922858"/>
              <a:ext cx="1330324" cy="939800"/>
              <a:chOff x="4737100" y="3632200"/>
              <a:chExt cx="1330324" cy="939800"/>
            </a:xfrm>
          </p:grpSpPr>
          <p:sp>
            <p:nvSpPr>
              <p:cNvPr id="127" name="Shape 127"/>
              <p:cNvSpPr/>
              <p:nvPr/>
            </p:nvSpPr>
            <p:spPr>
              <a:xfrm>
                <a:off x="4737100" y="424180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28" name="Shape 128"/>
              <p:cNvSpPr/>
              <p:nvPr/>
            </p:nvSpPr>
            <p:spPr>
              <a:xfrm>
                <a:off x="5597525" y="363220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29" name="Shape 129"/>
              <p:cNvSpPr/>
              <p:nvPr/>
            </p:nvSpPr>
            <p:spPr>
              <a:xfrm>
                <a:off x="5257800" y="402590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grpSp>
      <p:sp>
        <p:nvSpPr>
          <p:cNvPr id="130" name="Shape 130"/>
          <p:cNvSpPr txBox="1">
            <a:spLocks noGrp="1"/>
          </p:cNvSpPr>
          <p:nvPr>
            <p:ph type="title"/>
          </p:nvPr>
        </p:nvSpPr>
        <p:spPr>
          <a:xfrm>
            <a:off x="455612" y="4754050"/>
            <a:ext cx="8231187" cy="105226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31" name="Shape 131"/>
          <p:cNvSpPr txBox="1">
            <a:spLocks noGrp="1"/>
          </p:cNvSpPr>
          <p:nvPr>
            <p:ph type="body" idx="1"/>
          </p:nvPr>
        </p:nvSpPr>
        <p:spPr>
          <a:xfrm>
            <a:off x="455612" y="5867330"/>
            <a:ext cx="8231187" cy="8032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32" name="Shape 132"/>
          <p:cNvSpPr>
            <a:spLocks noGrp="1"/>
          </p:cNvSpPr>
          <p:nvPr>
            <p:ph type="pic" idx="2"/>
          </p:nvPr>
        </p:nvSpPr>
        <p:spPr>
          <a:xfrm>
            <a:off x="6162675" y="-9523"/>
            <a:ext cx="2981325" cy="455371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33" name="Shape 133"/>
          <p:cNvSpPr>
            <a:spLocks noGrp="1"/>
          </p:cNvSpPr>
          <p:nvPr>
            <p:ph type="pic" idx="3"/>
          </p:nvPr>
        </p:nvSpPr>
        <p:spPr>
          <a:xfrm>
            <a:off x="0" y="-9523"/>
            <a:ext cx="2981325" cy="455371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34" name="Shape 134"/>
          <p:cNvSpPr>
            <a:spLocks noGrp="1"/>
          </p:cNvSpPr>
          <p:nvPr>
            <p:ph type="pic" idx="4"/>
          </p:nvPr>
        </p:nvSpPr>
        <p:spPr>
          <a:xfrm>
            <a:off x="3081336" y="-9523"/>
            <a:ext cx="2981325" cy="455371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Photo Grid H">
    <p:bg>
      <p:bgPr>
        <a:solidFill>
          <a:schemeClr val="lt1"/>
        </a:solidFill>
        <a:effectLst/>
      </p:bgPr>
    </p:bg>
    <p:spTree>
      <p:nvGrpSpPr>
        <p:cNvPr id="1" name="Shape 135"/>
        <p:cNvGrpSpPr/>
        <p:nvPr/>
      </p:nvGrpSpPr>
      <p:grpSpPr>
        <a:xfrm>
          <a:off x="0" y="0"/>
          <a:ext cx="0" cy="0"/>
          <a:chOff x="0" y="0"/>
          <a:chExt cx="0" cy="0"/>
        </a:xfrm>
      </p:grpSpPr>
      <p:sp>
        <p:nvSpPr>
          <p:cNvPr id="136" name="Shape 136"/>
          <p:cNvSpPr/>
          <p:nvPr/>
        </p:nvSpPr>
        <p:spPr>
          <a:xfrm>
            <a:off x="0" y="2306638"/>
            <a:ext cx="6071806" cy="4551362"/>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37" name="Shape 137"/>
          <p:cNvGrpSpPr/>
          <p:nvPr/>
        </p:nvGrpSpPr>
        <p:grpSpPr>
          <a:xfrm>
            <a:off x="3414331" y="4980642"/>
            <a:ext cx="2657474" cy="1877356"/>
            <a:chOff x="4727575" y="3613150"/>
            <a:chExt cx="1330324" cy="939800"/>
          </a:xfrm>
        </p:grpSpPr>
        <p:sp>
          <p:nvSpPr>
            <p:cNvPr id="138" name="Shape 138"/>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39" name="Shape 139"/>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40" name="Shape 140"/>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41" name="Shape 141"/>
          <p:cNvSpPr>
            <a:spLocks noGrp="1"/>
          </p:cNvSpPr>
          <p:nvPr>
            <p:ph type="pic" idx="2"/>
          </p:nvPr>
        </p:nvSpPr>
        <p:spPr>
          <a:xfrm>
            <a:off x="0"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42" name="Shape 142"/>
          <p:cNvSpPr>
            <a:spLocks noGrp="1"/>
          </p:cNvSpPr>
          <p:nvPr>
            <p:ph type="pic" idx="3"/>
          </p:nvPr>
        </p:nvSpPr>
        <p:spPr>
          <a:xfrm>
            <a:off x="3081338"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43" name="Shape 143"/>
          <p:cNvSpPr>
            <a:spLocks noGrp="1"/>
          </p:cNvSpPr>
          <p:nvPr>
            <p:ph type="pic" idx="4"/>
          </p:nvPr>
        </p:nvSpPr>
        <p:spPr>
          <a:xfrm>
            <a:off x="6162675"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title"/>
          </p:nvPr>
        </p:nvSpPr>
        <p:spPr>
          <a:xfrm>
            <a:off x="455612" y="2316163"/>
            <a:ext cx="5165958" cy="889824"/>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45" name="Shape 145"/>
          <p:cNvSpPr txBox="1">
            <a:spLocks noGrp="1"/>
          </p:cNvSpPr>
          <p:nvPr>
            <p:ph type="body" idx="1"/>
          </p:nvPr>
        </p:nvSpPr>
        <p:spPr>
          <a:xfrm>
            <a:off x="455612" y="3295582"/>
            <a:ext cx="5173661" cy="2657543"/>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46" name="Shape 146"/>
          <p:cNvSpPr>
            <a:spLocks noGrp="1"/>
          </p:cNvSpPr>
          <p:nvPr>
            <p:ph type="pic" idx="5"/>
          </p:nvPr>
        </p:nvSpPr>
        <p:spPr>
          <a:xfrm>
            <a:off x="6162675" y="2303461"/>
            <a:ext cx="2981325" cy="4554537"/>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Photo Grid I">
    <p:bg>
      <p:bgPr>
        <a:solidFill>
          <a:schemeClr val="lt1"/>
        </a:solidFill>
        <a:effectLst/>
      </p:bgPr>
    </p:bg>
    <p:spTree>
      <p:nvGrpSpPr>
        <p:cNvPr id="1" name="Shape 147"/>
        <p:cNvGrpSpPr/>
        <p:nvPr/>
      </p:nvGrpSpPr>
      <p:grpSpPr>
        <a:xfrm>
          <a:off x="0" y="0"/>
          <a:ext cx="0" cy="0"/>
          <a:chOff x="0" y="0"/>
          <a:chExt cx="0" cy="0"/>
        </a:xfrm>
      </p:grpSpPr>
      <p:sp>
        <p:nvSpPr>
          <p:cNvPr id="148" name="Shape 148"/>
          <p:cNvSpPr/>
          <p:nvPr/>
        </p:nvSpPr>
        <p:spPr>
          <a:xfrm>
            <a:off x="0" y="2306638"/>
            <a:ext cx="6071806" cy="4551362"/>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49" name="Shape 149"/>
          <p:cNvGrpSpPr/>
          <p:nvPr/>
        </p:nvGrpSpPr>
        <p:grpSpPr>
          <a:xfrm>
            <a:off x="3414331" y="4980642"/>
            <a:ext cx="2657474" cy="1877356"/>
            <a:chOff x="4727575" y="3613150"/>
            <a:chExt cx="1330324" cy="939800"/>
          </a:xfrm>
        </p:grpSpPr>
        <p:sp>
          <p:nvSpPr>
            <p:cNvPr id="150" name="Shape 150"/>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1" name="Shape 151"/>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2" name="Shape 152"/>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53" name="Shape 153"/>
          <p:cNvSpPr>
            <a:spLocks noGrp="1"/>
          </p:cNvSpPr>
          <p:nvPr>
            <p:ph type="pic" idx="2"/>
          </p:nvPr>
        </p:nvSpPr>
        <p:spPr>
          <a:xfrm>
            <a:off x="0"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54" name="Shape 154"/>
          <p:cNvSpPr>
            <a:spLocks noGrp="1"/>
          </p:cNvSpPr>
          <p:nvPr>
            <p:ph type="pic" idx="3"/>
          </p:nvPr>
        </p:nvSpPr>
        <p:spPr>
          <a:xfrm>
            <a:off x="3081338"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55" name="Shape 155"/>
          <p:cNvSpPr>
            <a:spLocks noGrp="1"/>
          </p:cNvSpPr>
          <p:nvPr>
            <p:ph type="pic" idx="4"/>
          </p:nvPr>
        </p:nvSpPr>
        <p:spPr>
          <a:xfrm>
            <a:off x="6162675" y="0"/>
            <a:ext cx="2980943"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title"/>
          </p:nvPr>
        </p:nvSpPr>
        <p:spPr>
          <a:xfrm>
            <a:off x="465137" y="2316163"/>
            <a:ext cx="5165958" cy="889824"/>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57" name="Shape 157"/>
          <p:cNvSpPr txBox="1">
            <a:spLocks noGrp="1"/>
          </p:cNvSpPr>
          <p:nvPr>
            <p:ph type="body" idx="1"/>
          </p:nvPr>
        </p:nvSpPr>
        <p:spPr>
          <a:xfrm>
            <a:off x="465137" y="3295582"/>
            <a:ext cx="5183186" cy="2705168"/>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58" name="Shape 158"/>
          <p:cNvSpPr>
            <a:spLocks noGrp="1"/>
          </p:cNvSpPr>
          <p:nvPr>
            <p:ph type="pic" idx="5"/>
          </p:nvPr>
        </p:nvSpPr>
        <p:spPr>
          <a:xfrm>
            <a:off x="6162675" y="2313432"/>
            <a:ext cx="2981325"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59" name="Shape 159"/>
          <p:cNvSpPr>
            <a:spLocks noGrp="1"/>
          </p:cNvSpPr>
          <p:nvPr>
            <p:ph type="pic" idx="6"/>
          </p:nvPr>
        </p:nvSpPr>
        <p:spPr>
          <a:xfrm>
            <a:off x="6162675" y="4626864"/>
            <a:ext cx="2981325" cy="2231136"/>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Photo Grid J">
    <p:bg>
      <p:bgPr>
        <a:solidFill>
          <a:schemeClr val="lt1"/>
        </a:solidFill>
        <a:effectLst/>
      </p:bgPr>
    </p:bg>
    <p:spTree>
      <p:nvGrpSpPr>
        <p:cNvPr id="1" name="Shape 160"/>
        <p:cNvGrpSpPr/>
        <p:nvPr/>
      </p:nvGrpSpPr>
      <p:grpSpPr>
        <a:xfrm>
          <a:off x="0" y="0"/>
          <a:ext cx="0" cy="0"/>
          <a:chOff x="0" y="0"/>
          <a:chExt cx="0" cy="0"/>
        </a:xfrm>
      </p:grpSpPr>
      <p:sp>
        <p:nvSpPr>
          <p:cNvPr id="161" name="Shape 161"/>
          <p:cNvSpPr/>
          <p:nvPr/>
        </p:nvSpPr>
        <p:spPr>
          <a:xfrm>
            <a:off x="0" y="2313781"/>
            <a:ext cx="6081140"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62" name="Shape 162"/>
          <p:cNvGrpSpPr/>
          <p:nvPr/>
        </p:nvGrpSpPr>
        <p:grpSpPr>
          <a:xfrm>
            <a:off x="4745209" y="3625761"/>
            <a:ext cx="1330324" cy="939800"/>
            <a:chOff x="4732598" y="3613150"/>
            <a:chExt cx="1330324" cy="939800"/>
          </a:xfrm>
        </p:grpSpPr>
        <p:sp>
          <p:nvSpPr>
            <p:cNvPr id="163" name="Shape 163"/>
            <p:cNvSpPr/>
            <p:nvPr/>
          </p:nvSpPr>
          <p:spPr>
            <a:xfrm>
              <a:off x="4732598"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4" name="Shape 164"/>
            <p:cNvSpPr/>
            <p:nvPr/>
          </p:nvSpPr>
          <p:spPr>
            <a:xfrm>
              <a:off x="5593023"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65" name="Shape 165"/>
            <p:cNvSpPr/>
            <p:nvPr/>
          </p:nvSpPr>
          <p:spPr>
            <a:xfrm>
              <a:off x="5253298"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66" name="Shape 166"/>
          <p:cNvSpPr>
            <a:spLocks noGrp="1"/>
          </p:cNvSpPr>
          <p:nvPr>
            <p:ph type="pic" idx="2"/>
          </p:nvPr>
        </p:nvSpPr>
        <p:spPr>
          <a:xfrm>
            <a:off x="0" y="-9525"/>
            <a:ext cx="2980943" cy="223996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67" name="Shape 167"/>
          <p:cNvSpPr>
            <a:spLocks noGrp="1"/>
          </p:cNvSpPr>
          <p:nvPr>
            <p:ph type="pic" idx="3"/>
          </p:nvPr>
        </p:nvSpPr>
        <p:spPr>
          <a:xfrm>
            <a:off x="3090861" y="0"/>
            <a:ext cx="2980943" cy="223996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68" name="Shape 168"/>
          <p:cNvSpPr>
            <a:spLocks noGrp="1"/>
          </p:cNvSpPr>
          <p:nvPr>
            <p:ph type="pic" idx="4"/>
          </p:nvPr>
        </p:nvSpPr>
        <p:spPr>
          <a:xfrm>
            <a:off x="6162675" y="0"/>
            <a:ext cx="2980943" cy="6858000"/>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title"/>
          </p:nvPr>
        </p:nvSpPr>
        <p:spPr>
          <a:xfrm>
            <a:off x="465137" y="2304288"/>
            <a:ext cx="5165958" cy="901699"/>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70" name="Shape 170"/>
          <p:cNvSpPr txBox="1">
            <a:spLocks noGrp="1"/>
          </p:cNvSpPr>
          <p:nvPr>
            <p:ph type="body" idx="1"/>
          </p:nvPr>
        </p:nvSpPr>
        <p:spPr>
          <a:xfrm>
            <a:off x="465137" y="3305107"/>
            <a:ext cx="5164137" cy="8032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71" name="Shape 171"/>
          <p:cNvSpPr>
            <a:spLocks noGrp="1"/>
          </p:cNvSpPr>
          <p:nvPr>
            <p:ph type="pic" idx="5"/>
          </p:nvPr>
        </p:nvSpPr>
        <p:spPr>
          <a:xfrm>
            <a:off x="0"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72" name="Shape 172"/>
          <p:cNvSpPr>
            <a:spLocks noGrp="1"/>
          </p:cNvSpPr>
          <p:nvPr>
            <p:ph type="pic" idx="6"/>
          </p:nvPr>
        </p:nvSpPr>
        <p:spPr>
          <a:xfrm>
            <a:off x="3090861"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Photo Grid K">
    <p:bg>
      <p:bgPr>
        <a:solidFill>
          <a:schemeClr val="lt1"/>
        </a:solidFill>
        <a:effectLst/>
      </p:bgPr>
    </p:bg>
    <p:spTree>
      <p:nvGrpSpPr>
        <p:cNvPr id="1" name="Shape 173"/>
        <p:cNvGrpSpPr/>
        <p:nvPr/>
      </p:nvGrpSpPr>
      <p:grpSpPr>
        <a:xfrm>
          <a:off x="0" y="0"/>
          <a:ext cx="0" cy="0"/>
          <a:chOff x="0" y="0"/>
          <a:chExt cx="0" cy="0"/>
        </a:xfrm>
      </p:grpSpPr>
      <p:sp>
        <p:nvSpPr>
          <p:cNvPr id="174" name="Shape 174"/>
          <p:cNvSpPr/>
          <p:nvPr/>
        </p:nvSpPr>
        <p:spPr>
          <a:xfrm>
            <a:off x="0" y="2303463"/>
            <a:ext cx="9144000"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175" name="Shape 175"/>
          <p:cNvSpPr txBox="1">
            <a:spLocks noGrp="1"/>
          </p:cNvSpPr>
          <p:nvPr>
            <p:ph type="title"/>
          </p:nvPr>
        </p:nvSpPr>
        <p:spPr>
          <a:xfrm>
            <a:off x="455614" y="2705100"/>
            <a:ext cx="8012111" cy="1446214"/>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grpSp>
        <p:nvGrpSpPr>
          <p:cNvPr id="176" name="Shape 176"/>
          <p:cNvGrpSpPr/>
          <p:nvPr/>
        </p:nvGrpSpPr>
        <p:grpSpPr>
          <a:xfrm>
            <a:off x="7813675" y="3606711"/>
            <a:ext cx="1330324" cy="939800"/>
            <a:chOff x="4727575" y="3613150"/>
            <a:chExt cx="1330324" cy="939800"/>
          </a:xfrm>
        </p:grpSpPr>
        <p:sp>
          <p:nvSpPr>
            <p:cNvPr id="177" name="Shape 177"/>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8" name="Shape 178"/>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79" name="Shape 179"/>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80" name="Shape 180"/>
          <p:cNvSpPr>
            <a:spLocks noGrp="1"/>
          </p:cNvSpPr>
          <p:nvPr>
            <p:ph type="pic" idx="2"/>
          </p:nvPr>
        </p:nvSpPr>
        <p:spPr>
          <a:xfrm>
            <a:off x="0"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1" name="Shape 181"/>
          <p:cNvSpPr>
            <a:spLocks noGrp="1"/>
          </p:cNvSpPr>
          <p:nvPr>
            <p:ph type="pic" idx="3"/>
          </p:nvPr>
        </p:nvSpPr>
        <p:spPr>
          <a:xfrm>
            <a:off x="6162675"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2" name="Shape 182"/>
          <p:cNvSpPr>
            <a:spLocks noGrp="1"/>
          </p:cNvSpPr>
          <p:nvPr>
            <p:ph type="pic" idx="4"/>
          </p:nvPr>
        </p:nvSpPr>
        <p:spPr>
          <a:xfrm>
            <a:off x="3090861"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3" name="Shape 183"/>
          <p:cNvSpPr>
            <a:spLocks noGrp="1"/>
          </p:cNvSpPr>
          <p:nvPr>
            <p:ph type="pic" idx="5"/>
          </p:nvPr>
        </p:nvSpPr>
        <p:spPr>
          <a:xfrm>
            <a:off x="0" y="-9525"/>
            <a:ext cx="2980943" cy="223996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4" name="Shape 184"/>
          <p:cNvSpPr>
            <a:spLocks noGrp="1"/>
          </p:cNvSpPr>
          <p:nvPr>
            <p:ph type="pic" idx="6"/>
          </p:nvPr>
        </p:nvSpPr>
        <p:spPr>
          <a:xfrm>
            <a:off x="3090861" y="0"/>
            <a:ext cx="2980943" cy="223996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5" name="Shape 185"/>
          <p:cNvSpPr>
            <a:spLocks noGrp="1"/>
          </p:cNvSpPr>
          <p:nvPr>
            <p:ph type="pic" idx="7"/>
          </p:nvPr>
        </p:nvSpPr>
        <p:spPr>
          <a:xfrm>
            <a:off x="6162675" y="0"/>
            <a:ext cx="2980943" cy="2240280"/>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Photo Grid L">
    <p:bg>
      <p:bgPr>
        <a:solidFill>
          <a:schemeClr val="lt1"/>
        </a:solidFill>
        <a:effectLst/>
      </p:bgPr>
    </p:bg>
    <p:spTree>
      <p:nvGrpSpPr>
        <p:cNvPr id="1" name="Shape 186"/>
        <p:cNvGrpSpPr/>
        <p:nvPr/>
      </p:nvGrpSpPr>
      <p:grpSpPr>
        <a:xfrm>
          <a:off x="0" y="0"/>
          <a:ext cx="0" cy="0"/>
          <a:chOff x="0" y="0"/>
          <a:chExt cx="0" cy="0"/>
        </a:xfrm>
      </p:grpSpPr>
      <p:sp>
        <p:nvSpPr>
          <p:cNvPr id="187" name="Shape 187"/>
          <p:cNvSpPr/>
          <p:nvPr/>
        </p:nvSpPr>
        <p:spPr>
          <a:xfrm>
            <a:off x="0" y="2313781"/>
            <a:ext cx="6081140"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188" name="Shape 188"/>
          <p:cNvGrpSpPr/>
          <p:nvPr/>
        </p:nvGrpSpPr>
        <p:grpSpPr>
          <a:xfrm>
            <a:off x="4745209" y="3625761"/>
            <a:ext cx="1330324" cy="939800"/>
            <a:chOff x="4732598" y="3613150"/>
            <a:chExt cx="1330324" cy="939800"/>
          </a:xfrm>
        </p:grpSpPr>
        <p:sp>
          <p:nvSpPr>
            <p:cNvPr id="189" name="Shape 189"/>
            <p:cNvSpPr/>
            <p:nvPr/>
          </p:nvSpPr>
          <p:spPr>
            <a:xfrm>
              <a:off x="4732598"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0" name="Shape 190"/>
            <p:cNvSpPr/>
            <p:nvPr/>
          </p:nvSpPr>
          <p:spPr>
            <a:xfrm>
              <a:off x="5593023"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1" name="Shape 191"/>
            <p:cNvSpPr/>
            <p:nvPr/>
          </p:nvSpPr>
          <p:spPr>
            <a:xfrm>
              <a:off x="5253298"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192" name="Shape 192"/>
          <p:cNvSpPr>
            <a:spLocks noGrp="1"/>
          </p:cNvSpPr>
          <p:nvPr>
            <p:ph type="pic" idx="2"/>
          </p:nvPr>
        </p:nvSpPr>
        <p:spPr>
          <a:xfrm>
            <a:off x="6162675" y="2313781"/>
            <a:ext cx="2981325" cy="2240280"/>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93" name="Shape 193"/>
          <p:cNvSpPr txBox="1">
            <a:spLocks noGrp="1"/>
          </p:cNvSpPr>
          <p:nvPr>
            <p:ph type="title"/>
          </p:nvPr>
        </p:nvSpPr>
        <p:spPr>
          <a:xfrm>
            <a:off x="455612" y="2304288"/>
            <a:ext cx="5165958" cy="892173"/>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94" name="Shape 194"/>
          <p:cNvSpPr txBox="1">
            <a:spLocks noGrp="1"/>
          </p:cNvSpPr>
          <p:nvPr>
            <p:ph type="body" idx="1"/>
          </p:nvPr>
        </p:nvSpPr>
        <p:spPr>
          <a:xfrm>
            <a:off x="455612" y="3295582"/>
            <a:ext cx="5173661" cy="8032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95" name="Shape 195"/>
          <p:cNvSpPr>
            <a:spLocks noGrp="1"/>
          </p:cNvSpPr>
          <p:nvPr>
            <p:ph type="pic" idx="3"/>
          </p:nvPr>
        </p:nvSpPr>
        <p:spPr>
          <a:xfrm>
            <a:off x="0"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96" name="Shape 196"/>
          <p:cNvSpPr>
            <a:spLocks noGrp="1"/>
          </p:cNvSpPr>
          <p:nvPr>
            <p:ph type="pic" idx="4"/>
          </p:nvPr>
        </p:nvSpPr>
        <p:spPr>
          <a:xfrm>
            <a:off x="6162675"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97" name="Shape 197"/>
          <p:cNvSpPr>
            <a:spLocks noGrp="1"/>
          </p:cNvSpPr>
          <p:nvPr>
            <p:ph type="pic" idx="5"/>
          </p:nvPr>
        </p:nvSpPr>
        <p:spPr>
          <a:xfrm>
            <a:off x="3090861" y="4637087"/>
            <a:ext cx="2980943" cy="2220911"/>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98" name="Shape 198"/>
          <p:cNvSpPr>
            <a:spLocks noGrp="1"/>
          </p:cNvSpPr>
          <p:nvPr>
            <p:ph type="pic" idx="6"/>
          </p:nvPr>
        </p:nvSpPr>
        <p:spPr>
          <a:xfrm>
            <a:off x="0" y="-9525"/>
            <a:ext cx="2980943" cy="223996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99" name="Shape 199"/>
          <p:cNvSpPr>
            <a:spLocks noGrp="1"/>
          </p:cNvSpPr>
          <p:nvPr>
            <p:ph type="pic" idx="7"/>
          </p:nvPr>
        </p:nvSpPr>
        <p:spPr>
          <a:xfrm>
            <a:off x="3090861" y="0"/>
            <a:ext cx="2980943" cy="223996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200" name="Shape 200"/>
          <p:cNvSpPr>
            <a:spLocks noGrp="1"/>
          </p:cNvSpPr>
          <p:nvPr>
            <p:ph type="pic" idx="8"/>
          </p:nvPr>
        </p:nvSpPr>
        <p:spPr>
          <a:xfrm>
            <a:off x="6162675" y="0"/>
            <a:ext cx="2980943" cy="2240280"/>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Shape 201"/>
        <p:cNvGrpSpPr/>
        <p:nvPr/>
      </p:nvGrpSpPr>
      <p:grpSpPr>
        <a:xfrm>
          <a:off x="0" y="0"/>
          <a:ext cx="0" cy="0"/>
          <a:chOff x="0" y="0"/>
          <a:chExt cx="0" cy="0"/>
        </a:xfrm>
      </p:grpSpPr>
      <p:sp>
        <p:nvSpPr>
          <p:cNvPr id="202" name="Shape 202"/>
          <p:cNvSpPr/>
          <p:nvPr/>
        </p:nvSpPr>
        <p:spPr>
          <a:xfrm>
            <a:off x="0" y="0"/>
            <a:ext cx="9144000" cy="6858000"/>
          </a:xfrm>
          <a:prstGeom prst="rect">
            <a:avLst/>
          </a:prstGeom>
          <a:solidFill>
            <a:schemeClr val="accent4"/>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lt2"/>
              </a:solidFill>
              <a:latin typeface="Arial"/>
              <a:ea typeface="Arial"/>
              <a:cs typeface="Arial"/>
              <a:sym typeface="Arial"/>
            </a:endParaRPr>
          </a:p>
        </p:txBody>
      </p:sp>
      <p:sp>
        <p:nvSpPr>
          <p:cNvPr id="203" name="Shape 203"/>
          <p:cNvSpPr/>
          <p:nvPr/>
        </p:nvSpPr>
        <p:spPr>
          <a:xfrm>
            <a:off x="8251825" y="4044950"/>
            <a:ext cx="892174" cy="1285874"/>
          </a:xfrm>
          <a:custGeom>
            <a:avLst/>
            <a:gdLst/>
            <a:ahLst/>
            <a:cxnLst/>
            <a:rect l="0" t="0" r="0" b="0"/>
            <a:pathLst>
              <a:path w="120000" h="120000" extrusionOk="0">
                <a:moveTo>
                  <a:pt x="0" y="120000"/>
                </a:moveTo>
                <a:lnTo>
                  <a:pt x="0" y="120000"/>
                </a:lnTo>
                <a:close/>
                <a:moveTo>
                  <a:pt x="0" y="120000"/>
                </a:moveTo>
                <a:lnTo>
                  <a:pt x="0" y="120000"/>
                </a:lnTo>
                <a:lnTo>
                  <a:pt x="31174" y="110222"/>
                </a:lnTo>
                <a:lnTo>
                  <a:pt x="61921" y="100148"/>
                </a:lnTo>
                <a:lnTo>
                  <a:pt x="91387" y="89481"/>
                </a:lnTo>
                <a:lnTo>
                  <a:pt x="120000" y="78814"/>
                </a:lnTo>
                <a:lnTo>
                  <a:pt x="120000" y="0"/>
                </a:lnTo>
                <a:lnTo>
                  <a:pt x="120000" y="0"/>
                </a:lnTo>
                <a:lnTo>
                  <a:pt x="112313" y="9185"/>
                </a:lnTo>
                <a:lnTo>
                  <a:pt x="112313" y="9185"/>
                </a:lnTo>
                <a:lnTo>
                  <a:pt x="102491" y="20148"/>
                </a:lnTo>
                <a:lnTo>
                  <a:pt x="92241" y="32000"/>
                </a:lnTo>
                <a:lnTo>
                  <a:pt x="81565" y="44740"/>
                </a:lnTo>
                <a:lnTo>
                  <a:pt x="69181" y="58074"/>
                </a:lnTo>
                <a:lnTo>
                  <a:pt x="55516" y="72296"/>
                </a:lnTo>
                <a:lnTo>
                  <a:pt x="47829" y="79703"/>
                </a:lnTo>
                <a:lnTo>
                  <a:pt x="39288" y="87407"/>
                </a:lnTo>
                <a:lnTo>
                  <a:pt x="30747" y="95407"/>
                </a:lnTo>
                <a:lnTo>
                  <a:pt x="20925" y="103407"/>
                </a:lnTo>
                <a:lnTo>
                  <a:pt x="10676" y="111703"/>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4" name="Shape 204"/>
          <p:cNvSpPr/>
          <p:nvPr/>
        </p:nvSpPr>
        <p:spPr>
          <a:xfrm>
            <a:off x="2971800" y="5330825"/>
            <a:ext cx="5280025" cy="1527175"/>
          </a:xfrm>
          <a:custGeom>
            <a:avLst/>
            <a:gdLst/>
            <a:ahLst/>
            <a:cxnLst/>
            <a:rect l="0" t="0" r="0" b="0"/>
            <a:pathLst>
              <a:path w="120000" h="120000" extrusionOk="0">
                <a:moveTo>
                  <a:pt x="120000" y="0"/>
                </a:moveTo>
                <a:lnTo>
                  <a:pt x="120000" y="0"/>
                </a:lnTo>
                <a:lnTo>
                  <a:pt x="114010" y="8731"/>
                </a:lnTo>
                <a:lnTo>
                  <a:pt x="107949" y="16964"/>
                </a:lnTo>
                <a:lnTo>
                  <a:pt x="107949" y="16964"/>
                </a:lnTo>
                <a:lnTo>
                  <a:pt x="99651" y="27941"/>
                </a:lnTo>
                <a:lnTo>
                  <a:pt x="92651" y="37172"/>
                </a:lnTo>
                <a:lnTo>
                  <a:pt x="84281" y="47900"/>
                </a:lnTo>
                <a:lnTo>
                  <a:pt x="75117" y="59126"/>
                </a:lnTo>
                <a:lnTo>
                  <a:pt x="65664" y="70602"/>
                </a:lnTo>
                <a:lnTo>
                  <a:pt x="60974" y="75841"/>
                </a:lnTo>
                <a:lnTo>
                  <a:pt x="56355" y="81081"/>
                </a:lnTo>
                <a:lnTo>
                  <a:pt x="51882" y="85571"/>
                </a:lnTo>
                <a:lnTo>
                  <a:pt x="47624" y="89812"/>
                </a:lnTo>
                <a:lnTo>
                  <a:pt x="47624" y="89812"/>
                </a:lnTo>
                <a:lnTo>
                  <a:pt x="42573" y="94553"/>
                </a:lnTo>
                <a:lnTo>
                  <a:pt x="37306" y="98794"/>
                </a:lnTo>
                <a:lnTo>
                  <a:pt x="31749" y="103035"/>
                </a:lnTo>
                <a:lnTo>
                  <a:pt x="25904" y="107276"/>
                </a:lnTo>
                <a:lnTo>
                  <a:pt x="19843" y="111018"/>
                </a:lnTo>
                <a:lnTo>
                  <a:pt x="13493" y="114261"/>
                </a:lnTo>
                <a:lnTo>
                  <a:pt x="6927" y="117255"/>
                </a:lnTo>
                <a:lnTo>
                  <a:pt x="0" y="120000"/>
                </a:lnTo>
                <a:lnTo>
                  <a:pt x="76199" y="120000"/>
                </a:lnTo>
                <a:lnTo>
                  <a:pt x="76199" y="120000"/>
                </a:lnTo>
                <a:lnTo>
                  <a:pt x="80168" y="111268"/>
                </a:lnTo>
                <a:lnTo>
                  <a:pt x="83920" y="102785"/>
                </a:lnTo>
                <a:lnTo>
                  <a:pt x="87456" y="94553"/>
                </a:lnTo>
                <a:lnTo>
                  <a:pt x="90847" y="86320"/>
                </a:lnTo>
                <a:lnTo>
                  <a:pt x="94095" y="78336"/>
                </a:lnTo>
                <a:lnTo>
                  <a:pt x="97197" y="70353"/>
                </a:lnTo>
                <a:lnTo>
                  <a:pt x="100084" y="62619"/>
                </a:lnTo>
                <a:lnTo>
                  <a:pt x="102826" y="55135"/>
                </a:lnTo>
                <a:lnTo>
                  <a:pt x="105423" y="47650"/>
                </a:lnTo>
                <a:lnTo>
                  <a:pt x="107877" y="40415"/>
                </a:lnTo>
                <a:lnTo>
                  <a:pt x="110186" y="33430"/>
                </a:lnTo>
                <a:lnTo>
                  <a:pt x="112423" y="26444"/>
                </a:lnTo>
                <a:lnTo>
                  <a:pt x="114443" y="19708"/>
                </a:lnTo>
                <a:lnTo>
                  <a:pt x="116392" y="12972"/>
                </a:lnTo>
                <a:lnTo>
                  <a:pt x="118268" y="6486"/>
                </a:ln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5" name="Shape 205"/>
          <p:cNvSpPr/>
          <p:nvPr/>
        </p:nvSpPr>
        <p:spPr>
          <a:xfrm>
            <a:off x="6324600" y="4889500"/>
            <a:ext cx="2819400" cy="1968500"/>
          </a:xfrm>
          <a:custGeom>
            <a:avLst/>
            <a:gdLst/>
            <a:ahLst/>
            <a:cxnLst/>
            <a:rect l="0" t="0" r="0" b="0"/>
            <a:pathLst>
              <a:path w="120000" h="120000" extrusionOk="0">
                <a:moveTo>
                  <a:pt x="120000" y="120000"/>
                </a:moveTo>
                <a:lnTo>
                  <a:pt x="120000" y="0"/>
                </a:lnTo>
                <a:lnTo>
                  <a:pt x="120000" y="0"/>
                </a:lnTo>
                <a:lnTo>
                  <a:pt x="110945" y="6967"/>
                </a:lnTo>
                <a:lnTo>
                  <a:pt x="101621" y="13935"/>
                </a:lnTo>
                <a:lnTo>
                  <a:pt x="91891" y="20516"/>
                </a:lnTo>
                <a:lnTo>
                  <a:pt x="82027" y="26903"/>
                </a:lnTo>
                <a:lnTo>
                  <a:pt x="82027" y="26903"/>
                </a:lnTo>
                <a:lnTo>
                  <a:pt x="78783" y="31935"/>
                </a:lnTo>
                <a:lnTo>
                  <a:pt x="75270" y="36967"/>
                </a:lnTo>
                <a:lnTo>
                  <a:pt x="71621" y="42193"/>
                </a:lnTo>
                <a:lnTo>
                  <a:pt x="67837" y="47419"/>
                </a:lnTo>
                <a:lnTo>
                  <a:pt x="63648" y="52838"/>
                </a:lnTo>
                <a:lnTo>
                  <a:pt x="59324" y="58258"/>
                </a:lnTo>
                <a:lnTo>
                  <a:pt x="54729" y="63870"/>
                </a:lnTo>
                <a:lnTo>
                  <a:pt x="49864" y="69677"/>
                </a:lnTo>
                <a:lnTo>
                  <a:pt x="44729" y="75483"/>
                </a:lnTo>
                <a:lnTo>
                  <a:pt x="39324" y="81483"/>
                </a:lnTo>
                <a:lnTo>
                  <a:pt x="33513" y="87677"/>
                </a:lnTo>
                <a:lnTo>
                  <a:pt x="27432" y="93870"/>
                </a:lnTo>
                <a:lnTo>
                  <a:pt x="21081" y="100258"/>
                </a:lnTo>
                <a:lnTo>
                  <a:pt x="14459" y="106645"/>
                </a:lnTo>
                <a:lnTo>
                  <a:pt x="7432" y="113225"/>
                </a:lnTo>
                <a:lnTo>
                  <a:pt x="0" y="120000"/>
                </a:lnTo>
                <a:lnTo>
                  <a:pt x="89324" y="120000"/>
                </a:lnTo>
                <a:lnTo>
                  <a:pt x="89324" y="120000"/>
                </a:lnTo>
                <a:lnTo>
                  <a:pt x="120000" y="120000"/>
                </a:lnTo>
                <a:lnTo>
                  <a:pt x="12000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06" name="Shape 206"/>
          <p:cNvSpPr txBox="1">
            <a:spLocks noGrp="1"/>
          </p:cNvSpPr>
          <p:nvPr>
            <p:ph type="body" idx="1"/>
          </p:nvPr>
        </p:nvSpPr>
        <p:spPr>
          <a:xfrm>
            <a:off x="438150" y="1847850"/>
            <a:ext cx="7867650" cy="3524249"/>
          </a:xfrm>
          <a:prstGeom prst="rect">
            <a:avLst/>
          </a:prstGeom>
          <a:noFill/>
          <a:ln>
            <a:noFill/>
          </a:ln>
        </p:spPr>
        <p:txBody>
          <a:bodyPr wrap="square" lIns="91425" tIns="91425" rIns="91425" bIns="91425" anchor="t" anchorCtr="0"/>
          <a:lstStyle>
            <a:lvl1pPr marL="0" marR="0" lvl="0" indent="181610" algn="l" rtl="0">
              <a:spcBef>
                <a:spcPts val="1200"/>
              </a:spcBef>
              <a:spcAft>
                <a:spcPts val="600"/>
              </a:spcAft>
              <a:buClr>
                <a:schemeClr val="lt1"/>
              </a:buClr>
              <a:buSzPct val="110000"/>
              <a:buFont typeface="Arial"/>
              <a:buChar char="■"/>
              <a:defRPr sz="2600" b="1" i="0" u="none" strike="noStrike" cap="none">
                <a:solidFill>
                  <a:schemeClr val="lt1"/>
                </a:solidFill>
                <a:latin typeface="Arial"/>
                <a:ea typeface="Arial"/>
                <a:cs typeface="Arial"/>
                <a:sym typeface="Arial"/>
              </a:defRPr>
            </a:lvl1pPr>
            <a:lvl2pPr marL="301752" marR="0" lvl="1" indent="-120142" algn="l" rtl="0">
              <a:spcBef>
                <a:spcPts val="600"/>
              </a:spcBef>
              <a:spcAft>
                <a:spcPts val="600"/>
              </a:spcAft>
              <a:buClr>
                <a:schemeClr val="lt1"/>
              </a:buClr>
              <a:buSzPct val="110000"/>
              <a:buFont typeface="Arial"/>
              <a:buChar char="■"/>
              <a:defRPr sz="2600" b="1" i="0" u="none" strike="noStrike" cap="none">
                <a:solidFill>
                  <a:schemeClr val="lt1"/>
                </a:solidFill>
                <a:latin typeface="Arial"/>
                <a:ea typeface="Arial"/>
                <a:cs typeface="Arial"/>
                <a:sym typeface="Arial"/>
              </a:defRPr>
            </a:lvl2pPr>
            <a:lvl3pPr marL="571500" marR="0" lvl="2" indent="-111759" algn="l" rtl="0">
              <a:spcBef>
                <a:spcPts val="480"/>
              </a:spcBef>
              <a:spcAft>
                <a:spcPts val="0"/>
              </a:spcAft>
              <a:buClr>
                <a:schemeClr val="lt1"/>
              </a:buClr>
              <a:buSzPct val="115000"/>
              <a:buFont typeface="Arial"/>
              <a:buChar char="•"/>
              <a:defRPr sz="1600" b="0" i="0" u="none" strike="noStrike" cap="none">
                <a:solidFill>
                  <a:schemeClr val="lt1"/>
                </a:solidFill>
                <a:latin typeface="Arial"/>
                <a:ea typeface="Arial"/>
                <a:cs typeface="Arial"/>
                <a:sym typeface="Arial"/>
              </a:defRPr>
            </a:lvl3pPr>
            <a:lvl4pPr marL="857250" marR="0" lvl="3" indent="-132715" algn="l" rtl="0">
              <a:spcBef>
                <a:spcPts val="420"/>
              </a:spcBef>
              <a:spcAft>
                <a:spcPts val="0"/>
              </a:spcAft>
              <a:buClr>
                <a:schemeClr val="lt1"/>
              </a:buClr>
              <a:buSzPct val="115000"/>
              <a:buFont typeface="Arial"/>
              <a:buChar char="–"/>
              <a:defRPr sz="1400" b="0" i="0" u="none" strike="noStrike" cap="none">
                <a:solidFill>
                  <a:schemeClr val="lt1"/>
                </a:solidFill>
                <a:latin typeface="Arial"/>
                <a:ea typeface="Arial"/>
                <a:cs typeface="Arial"/>
                <a:sym typeface="Arial"/>
              </a:defRPr>
            </a:lvl4pPr>
            <a:lvl5pPr marL="1023938" marR="0" lvl="4" indent="-70802" algn="l" rtl="0">
              <a:spcBef>
                <a:spcPts val="420"/>
              </a:spcBef>
              <a:spcAft>
                <a:spcPts val="0"/>
              </a:spcAft>
              <a:buClr>
                <a:schemeClr val="lt1"/>
              </a:buClr>
              <a:buSzPct val="115000"/>
              <a:buFont typeface="Arial"/>
              <a:buChar char="•"/>
              <a:defRPr sz="1400" b="0" i="0" u="none" strike="noStrike" cap="none">
                <a:solidFill>
                  <a:schemeClr val="lt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207" name="Shape 207"/>
          <p:cNvSpPr txBox="1">
            <a:spLocks noGrp="1"/>
          </p:cNvSpPr>
          <p:nvPr>
            <p:ph type="title"/>
          </p:nvPr>
        </p:nvSpPr>
        <p:spPr>
          <a:xfrm>
            <a:off x="455614" y="477527"/>
            <a:ext cx="8385174" cy="1094097"/>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Section Header Alternate">
    <p:spTree>
      <p:nvGrpSpPr>
        <p:cNvPr id="1" name="Shape 30"/>
        <p:cNvGrpSpPr/>
        <p:nvPr/>
      </p:nvGrpSpPr>
      <p:grpSpPr>
        <a:xfrm>
          <a:off x="0" y="0"/>
          <a:ext cx="0" cy="0"/>
          <a:chOff x="0" y="0"/>
          <a:chExt cx="0" cy="0"/>
        </a:xfrm>
      </p:grpSpPr>
      <p:sp>
        <p:nvSpPr>
          <p:cNvPr id="31" name="Shape 31"/>
          <p:cNvSpPr/>
          <p:nvPr/>
        </p:nvSpPr>
        <p:spPr>
          <a:xfrm>
            <a:off x="0" y="0"/>
            <a:ext cx="9144000" cy="6858000"/>
          </a:xfrm>
          <a:prstGeom prst="rect">
            <a:avLst/>
          </a:prstGeom>
          <a:solidFill>
            <a:schemeClr val="accent4"/>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lt2"/>
              </a:solidFill>
              <a:latin typeface="Arial"/>
              <a:ea typeface="Arial"/>
              <a:cs typeface="Arial"/>
              <a:sym typeface="Arial"/>
            </a:endParaRPr>
          </a:p>
        </p:txBody>
      </p:sp>
      <p:sp>
        <p:nvSpPr>
          <p:cNvPr id="32" name="Shape 32"/>
          <p:cNvSpPr/>
          <p:nvPr/>
        </p:nvSpPr>
        <p:spPr>
          <a:xfrm>
            <a:off x="0" y="0"/>
            <a:ext cx="6667500" cy="5232400"/>
          </a:xfrm>
          <a:custGeom>
            <a:avLst/>
            <a:gdLst/>
            <a:ahLst/>
            <a:cxnLst/>
            <a:rect l="0" t="0" r="0" b="0"/>
            <a:pathLst>
              <a:path w="120000" h="120000" extrusionOk="0">
                <a:moveTo>
                  <a:pt x="0" y="120000"/>
                </a:moveTo>
                <a:lnTo>
                  <a:pt x="0" y="120000"/>
                </a:lnTo>
                <a:lnTo>
                  <a:pt x="5257" y="115703"/>
                </a:lnTo>
                <a:lnTo>
                  <a:pt x="10400" y="111480"/>
                </a:lnTo>
                <a:lnTo>
                  <a:pt x="15428" y="107257"/>
                </a:lnTo>
                <a:lnTo>
                  <a:pt x="20342" y="103106"/>
                </a:lnTo>
                <a:lnTo>
                  <a:pt x="25200" y="98956"/>
                </a:lnTo>
                <a:lnTo>
                  <a:pt x="29885" y="94878"/>
                </a:lnTo>
                <a:lnTo>
                  <a:pt x="34514" y="90728"/>
                </a:lnTo>
                <a:lnTo>
                  <a:pt x="39028" y="86723"/>
                </a:lnTo>
                <a:lnTo>
                  <a:pt x="43428" y="82718"/>
                </a:lnTo>
                <a:lnTo>
                  <a:pt x="47771" y="78713"/>
                </a:lnTo>
                <a:lnTo>
                  <a:pt x="52000" y="74781"/>
                </a:lnTo>
                <a:lnTo>
                  <a:pt x="56114" y="70849"/>
                </a:lnTo>
                <a:lnTo>
                  <a:pt x="60114" y="66990"/>
                </a:lnTo>
                <a:lnTo>
                  <a:pt x="64057" y="63131"/>
                </a:lnTo>
                <a:lnTo>
                  <a:pt x="67942" y="59271"/>
                </a:lnTo>
                <a:lnTo>
                  <a:pt x="71657" y="55558"/>
                </a:lnTo>
                <a:lnTo>
                  <a:pt x="75314" y="51771"/>
                </a:lnTo>
                <a:lnTo>
                  <a:pt x="78914" y="48058"/>
                </a:lnTo>
                <a:lnTo>
                  <a:pt x="82342" y="44417"/>
                </a:lnTo>
                <a:lnTo>
                  <a:pt x="85771" y="40776"/>
                </a:lnTo>
                <a:lnTo>
                  <a:pt x="89085" y="37135"/>
                </a:lnTo>
                <a:lnTo>
                  <a:pt x="92285" y="33567"/>
                </a:lnTo>
                <a:lnTo>
                  <a:pt x="98457" y="26577"/>
                </a:lnTo>
                <a:lnTo>
                  <a:pt x="104342" y="19733"/>
                </a:lnTo>
                <a:lnTo>
                  <a:pt x="109828" y="12961"/>
                </a:lnTo>
                <a:lnTo>
                  <a:pt x="115085" y="6407"/>
                </a:lnTo>
                <a:lnTo>
                  <a:pt x="120000" y="0"/>
                </a:lnTo>
                <a:lnTo>
                  <a:pt x="81714" y="0"/>
                </a:lnTo>
                <a:lnTo>
                  <a:pt x="81714" y="0"/>
                </a:lnTo>
                <a:lnTo>
                  <a:pt x="70457" y="12888"/>
                </a:lnTo>
                <a:lnTo>
                  <a:pt x="59657" y="25194"/>
                </a:lnTo>
                <a:lnTo>
                  <a:pt x="49142" y="36917"/>
                </a:lnTo>
                <a:lnTo>
                  <a:pt x="38914" y="48276"/>
                </a:lnTo>
                <a:lnTo>
                  <a:pt x="28971" y="59271"/>
                </a:lnTo>
                <a:lnTo>
                  <a:pt x="19200" y="69902"/>
                </a:lnTo>
                <a:lnTo>
                  <a:pt x="0" y="908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 name="Shape 33"/>
          <p:cNvSpPr/>
          <p:nvPr/>
        </p:nvSpPr>
        <p:spPr>
          <a:xfrm>
            <a:off x="0" y="0"/>
            <a:ext cx="9144000" cy="6296025"/>
          </a:xfrm>
          <a:custGeom>
            <a:avLst/>
            <a:gdLst/>
            <a:ahLst/>
            <a:cxnLst/>
            <a:rect l="0" t="0" r="0" b="0"/>
            <a:pathLst>
              <a:path w="120000" h="120000" extrusionOk="0">
                <a:moveTo>
                  <a:pt x="120000" y="9682"/>
                </a:moveTo>
                <a:lnTo>
                  <a:pt x="120000" y="0"/>
                </a:lnTo>
                <a:lnTo>
                  <a:pt x="115041" y="0"/>
                </a:lnTo>
                <a:lnTo>
                  <a:pt x="115041" y="0"/>
                </a:lnTo>
                <a:lnTo>
                  <a:pt x="95291" y="18698"/>
                </a:lnTo>
                <a:lnTo>
                  <a:pt x="77416" y="35521"/>
                </a:lnTo>
                <a:lnTo>
                  <a:pt x="61250" y="50771"/>
                </a:lnTo>
                <a:lnTo>
                  <a:pt x="46625" y="64447"/>
                </a:lnTo>
                <a:lnTo>
                  <a:pt x="33333" y="76792"/>
                </a:lnTo>
                <a:lnTo>
                  <a:pt x="21250" y="87866"/>
                </a:lnTo>
                <a:lnTo>
                  <a:pt x="10208" y="97851"/>
                </a:lnTo>
                <a:lnTo>
                  <a:pt x="5000" y="102511"/>
                </a:lnTo>
                <a:lnTo>
                  <a:pt x="0" y="106928"/>
                </a:lnTo>
                <a:lnTo>
                  <a:pt x="0" y="120000"/>
                </a:lnTo>
                <a:lnTo>
                  <a:pt x="0" y="120000"/>
                </a:lnTo>
                <a:lnTo>
                  <a:pt x="7250" y="115642"/>
                </a:lnTo>
                <a:lnTo>
                  <a:pt x="14208" y="111346"/>
                </a:lnTo>
                <a:lnTo>
                  <a:pt x="20875" y="107049"/>
                </a:lnTo>
                <a:lnTo>
                  <a:pt x="27291" y="102813"/>
                </a:lnTo>
                <a:lnTo>
                  <a:pt x="33458" y="98577"/>
                </a:lnTo>
                <a:lnTo>
                  <a:pt x="39333" y="94462"/>
                </a:lnTo>
                <a:lnTo>
                  <a:pt x="45000" y="90347"/>
                </a:lnTo>
                <a:lnTo>
                  <a:pt x="50375" y="86293"/>
                </a:lnTo>
                <a:lnTo>
                  <a:pt x="55541" y="82299"/>
                </a:lnTo>
                <a:lnTo>
                  <a:pt x="60458" y="78366"/>
                </a:lnTo>
                <a:lnTo>
                  <a:pt x="65124" y="74493"/>
                </a:lnTo>
                <a:lnTo>
                  <a:pt x="69583" y="70680"/>
                </a:lnTo>
                <a:lnTo>
                  <a:pt x="73833" y="66928"/>
                </a:lnTo>
                <a:lnTo>
                  <a:pt x="77875" y="63237"/>
                </a:lnTo>
                <a:lnTo>
                  <a:pt x="81666" y="59606"/>
                </a:lnTo>
                <a:lnTo>
                  <a:pt x="85291" y="56036"/>
                </a:lnTo>
                <a:lnTo>
                  <a:pt x="88708" y="52526"/>
                </a:lnTo>
                <a:lnTo>
                  <a:pt x="91916" y="49077"/>
                </a:lnTo>
                <a:lnTo>
                  <a:pt x="94958" y="45748"/>
                </a:lnTo>
                <a:lnTo>
                  <a:pt x="97833" y="42481"/>
                </a:lnTo>
                <a:lnTo>
                  <a:pt x="100500" y="39273"/>
                </a:lnTo>
                <a:lnTo>
                  <a:pt x="103000" y="36127"/>
                </a:lnTo>
                <a:lnTo>
                  <a:pt x="105375" y="33101"/>
                </a:lnTo>
                <a:lnTo>
                  <a:pt x="107541" y="30136"/>
                </a:lnTo>
                <a:lnTo>
                  <a:pt x="109583" y="27291"/>
                </a:lnTo>
                <a:lnTo>
                  <a:pt x="111458" y="24508"/>
                </a:lnTo>
                <a:lnTo>
                  <a:pt x="113208" y="21785"/>
                </a:lnTo>
                <a:lnTo>
                  <a:pt x="114833" y="19183"/>
                </a:lnTo>
                <a:lnTo>
                  <a:pt x="116291" y="16641"/>
                </a:lnTo>
                <a:lnTo>
                  <a:pt x="117666" y="14220"/>
                </a:lnTo>
                <a:lnTo>
                  <a:pt x="118875" y="11921"/>
                </a:lnTo>
                <a:lnTo>
                  <a:pt x="120000" y="9682"/>
                </a:lnTo>
                <a:lnTo>
                  <a:pt x="120000" y="9682"/>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 name="Shape 34"/>
          <p:cNvSpPr/>
          <p:nvPr/>
        </p:nvSpPr>
        <p:spPr>
          <a:xfrm>
            <a:off x="0" y="3009900"/>
            <a:ext cx="8715374" cy="3848099"/>
          </a:xfrm>
          <a:custGeom>
            <a:avLst/>
            <a:gdLst/>
            <a:ahLst/>
            <a:cxnLst/>
            <a:rect l="0" t="0" r="0" b="0"/>
            <a:pathLst>
              <a:path w="120000" h="120000" extrusionOk="0">
                <a:moveTo>
                  <a:pt x="0" y="120000"/>
                </a:moveTo>
                <a:lnTo>
                  <a:pt x="9224" y="120000"/>
                </a:lnTo>
                <a:lnTo>
                  <a:pt x="9224" y="120000"/>
                </a:lnTo>
                <a:lnTo>
                  <a:pt x="14382" y="117821"/>
                </a:lnTo>
                <a:lnTo>
                  <a:pt x="19409" y="115643"/>
                </a:lnTo>
                <a:lnTo>
                  <a:pt x="24262" y="113366"/>
                </a:lnTo>
                <a:lnTo>
                  <a:pt x="28939" y="111089"/>
                </a:lnTo>
                <a:lnTo>
                  <a:pt x="33442" y="108811"/>
                </a:lnTo>
                <a:lnTo>
                  <a:pt x="37814" y="106435"/>
                </a:lnTo>
                <a:lnTo>
                  <a:pt x="42054" y="104059"/>
                </a:lnTo>
                <a:lnTo>
                  <a:pt x="46120" y="101683"/>
                </a:lnTo>
                <a:lnTo>
                  <a:pt x="50054" y="99207"/>
                </a:lnTo>
                <a:lnTo>
                  <a:pt x="53857" y="96831"/>
                </a:lnTo>
                <a:lnTo>
                  <a:pt x="57530" y="94356"/>
                </a:lnTo>
                <a:lnTo>
                  <a:pt x="61027" y="91881"/>
                </a:lnTo>
                <a:lnTo>
                  <a:pt x="64437" y="89405"/>
                </a:lnTo>
                <a:lnTo>
                  <a:pt x="67672" y="86930"/>
                </a:lnTo>
                <a:lnTo>
                  <a:pt x="70775" y="84356"/>
                </a:lnTo>
                <a:lnTo>
                  <a:pt x="73792" y="81881"/>
                </a:lnTo>
                <a:lnTo>
                  <a:pt x="76633" y="79306"/>
                </a:lnTo>
                <a:lnTo>
                  <a:pt x="79387" y="76831"/>
                </a:lnTo>
                <a:lnTo>
                  <a:pt x="82010" y="74356"/>
                </a:lnTo>
                <a:lnTo>
                  <a:pt x="84546" y="71782"/>
                </a:lnTo>
                <a:lnTo>
                  <a:pt x="86950" y="69306"/>
                </a:lnTo>
                <a:lnTo>
                  <a:pt x="89224" y="66831"/>
                </a:lnTo>
                <a:lnTo>
                  <a:pt x="91409" y="64356"/>
                </a:lnTo>
                <a:lnTo>
                  <a:pt x="93464" y="61881"/>
                </a:lnTo>
                <a:lnTo>
                  <a:pt x="95475" y="59405"/>
                </a:lnTo>
                <a:lnTo>
                  <a:pt x="97311" y="56930"/>
                </a:lnTo>
                <a:lnTo>
                  <a:pt x="99103" y="54554"/>
                </a:lnTo>
                <a:lnTo>
                  <a:pt x="100765" y="52079"/>
                </a:lnTo>
                <a:lnTo>
                  <a:pt x="102382" y="49702"/>
                </a:lnTo>
                <a:lnTo>
                  <a:pt x="103868" y="47425"/>
                </a:lnTo>
                <a:lnTo>
                  <a:pt x="105267" y="45049"/>
                </a:lnTo>
                <a:lnTo>
                  <a:pt x="106622" y="42772"/>
                </a:lnTo>
                <a:lnTo>
                  <a:pt x="107846" y="40495"/>
                </a:lnTo>
                <a:lnTo>
                  <a:pt x="109027" y="38316"/>
                </a:lnTo>
                <a:lnTo>
                  <a:pt x="110076" y="36138"/>
                </a:lnTo>
                <a:lnTo>
                  <a:pt x="111125" y="33960"/>
                </a:lnTo>
                <a:lnTo>
                  <a:pt x="112043" y="31881"/>
                </a:lnTo>
                <a:lnTo>
                  <a:pt x="112918" y="29801"/>
                </a:lnTo>
                <a:lnTo>
                  <a:pt x="113704" y="27821"/>
                </a:lnTo>
                <a:lnTo>
                  <a:pt x="114448" y="25841"/>
                </a:lnTo>
                <a:lnTo>
                  <a:pt x="115147" y="23960"/>
                </a:lnTo>
                <a:lnTo>
                  <a:pt x="115759" y="22079"/>
                </a:lnTo>
                <a:lnTo>
                  <a:pt x="116327" y="20297"/>
                </a:lnTo>
                <a:lnTo>
                  <a:pt x="116852" y="18613"/>
                </a:lnTo>
                <a:lnTo>
                  <a:pt x="117333" y="16930"/>
                </a:lnTo>
                <a:lnTo>
                  <a:pt x="117726" y="15346"/>
                </a:lnTo>
                <a:lnTo>
                  <a:pt x="118426" y="12277"/>
                </a:lnTo>
                <a:lnTo>
                  <a:pt x="118950" y="9603"/>
                </a:lnTo>
                <a:lnTo>
                  <a:pt x="119344" y="7128"/>
                </a:lnTo>
                <a:lnTo>
                  <a:pt x="119650" y="5049"/>
                </a:lnTo>
                <a:lnTo>
                  <a:pt x="119825" y="3267"/>
                </a:lnTo>
                <a:lnTo>
                  <a:pt x="119912" y="1881"/>
                </a:lnTo>
                <a:lnTo>
                  <a:pt x="119956" y="891"/>
                </a:lnTo>
                <a:lnTo>
                  <a:pt x="120000" y="0"/>
                </a:lnTo>
                <a:lnTo>
                  <a:pt x="120000" y="0"/>
                </a:lnTo>
                <a:lnTo>
                  <a:pt x="117377" y="2970"/>
                </a:lnTo>
                <a:lnTo>
                  <a:pt x="114273" y="6435"/>
                </a:lnTo>
                <a:lnTo>
                  <a:pt x="109989" y="11089"/>
                </a:lnTo>
                <a:lnTo>
                  <a:pt x="104699" y="16732"/>
                </a:lnTo>
                <a:lnTo>
                  <a:pt x="98448" y="23366"/>
                </a:lnTo>
                <a:lnTo>
                  <a:pt x="91322" y="30792"/>
                </a:lnTo>
                <a:lnTo>
                  <a:pt x="83366" y="38910"/>
                </a:lnTo>
                <a:lnTo>
                  <a:pt x="74710" y="47524"/>
                </a:lnTo>
                <a:lnTo>
                  <a:pt x="65355" y="56534"/>
                </a:lnTo>
                <a:lnTo>
                  <a:pt x="60502" y="61188"/>
                </a:lnTo>
                <a:lnTo>
                  <a:pt x="55475" y="65940"/>
                </a:lnTo>
                <a:lnTo>
                  <a:pt x="50316" y="70693"/>
                </a:lnTo>
                <a:lnTo>
                  <a:pt x="45071" y="75445"/>
                </a:lnTo>
                <a:lnTo>
                  <a:pt x="39693" y="80198"/>
                </a:lnTo>
                <a:lnTo>
                  <a:pt x="34229" y="84950"/>
                </a:lnTo>
                <a:lnTo>
                  <a:pt x="28677" y="89702"/>
                </a:lnTo>
                <a:lnTo>
                  <a:pt x="23081" y="94455"/>
                </a:lnTo>
                <a:lnTo>
                  <a:pt x="17355" y="99108"/>
                </a:lnTo>
                <a:lnTo>
                  <a:pt x="11628" y="103663"/>
                </a:lnTo>
                <a:lnTo>
                  <a:pt x="5814" y="108217"/>
                </a:lnTo>
                <a:lnTo>
                  <a:pt x="0" y="112574"/>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5" name="Shape 35"/>
          <p:cNvSpPr/>
          <p:nvPr/>
        </p:nvSpPr>
        <p:spPr>
          <a:xfrm>
            <a:off x="1987550" y="5975350"/>
            <a:ext cx="4648199" cy="882649"/>
          </a:xfrm>
          <a:custGeom>
            <a:avLst/>
            <a:gdLst/>
            <a:ahLst/>
            <a:cxnLst/>
            <a:rect l="0" t="0" r="0" b="0"/>
            <a:pathLst>
              <a:path w="120000" h="120000" extrusionOk="0">
                <a:moveTo>
                  <a:pt x="0" y="120000"/>
                </a:moveTo>
                <a:lnTo>
                  <a:pt x="84098" y="120000"/>
                </a:lnTo>
                <a:lnTo>
                  <a:pt x="84098" y="120000"/>
                </a:lnTo>
                <a:lnTo>
                  <a:pt x="86885" y="115251"/>
                </a:lnTo>
                <a:lnTo>
                  <a:pt x="89426" y="110503"/>
                </a:lnTo>
                <a:lnTo>
                  <a:pt x="91885" y="105323"/>
                </a:lnTo>
                <a:lnTo>
                  <a:pt x="94262" y="100575"/>
                </a:lnTo>
                <a:lnTo>
                  <a:pt x="96393" y="95395"/>
                </a:lnTo>
                <a:lnTo>
                  <a:pt x="98524" y="90215"/>
                </a:lnTo>
                <a:lnTo>
                  <a:pt x="100491" y="85035"/>
                </a:lnTo>
                <a:lnTo>
                  <a:pt x="102295" y="79856"/>
                </a:lnTo>
                <a:lnTo>
                  <a:pt x="104016" y="75107"/>
                </a:lnTo>
                <a:lnTo>
                  <a:pt x="105655" y="69928"/>
                </a:lnTo>
                <a:lnTo>
                  <a:pt x="108606" y="60000"/>
                </a:lnTo>
                <a:lnTo>
                  <a:pt x="111065" y="50071"/>
                </a:lnTo>
                <a:lnTo>
                  <a:pt x="113278" y="41007"/>
                </a:lnTo>
                <a:lnTo>
                  <a:pt x="115000" y="32374"/>
                </a:lnTo>
                <a:lnTo>
                  <a:pt x="116475" y="24604"/>
                </a:lnTo>
                <a:lnTo>
                  <a:pt x="117704" y="17697"/>
                </a:lnTo>
                <a:lnTo>
                  <a:pt x="118606" y="11654"/>
                </a:lnTo>
                <a:lnTo>
                  <a:pt x="119262" y="6474"/>
                </a:lnTo>
                <a:lnTo>
                  <a:pt x="119672" y="3021"/>
                </a:lnTo>
                <a:lnTo>
                  <a:pt x="120000" y="0"/>
                </a:lnTo>
                <a:lnTo>
                  <a:pt x="120000" y="0"/>
                </a:lnTo>
                <a:lnTo>
                  <a:pt x="117459" y="3021"/>
                </a:lnTo>
                <a:lnTo>
                  <a:pt x="110245" y="12086"/>
                </a:lnTo>
                <a:lnTo>
                  <a:pt x="98934" y="25899"/>
                </a:lnTo>
                <a:lnTo>
                  <a:pt x="91885" y="34100"/>
                </a:lnTo>
                <a:lnTo>
                  <a:pt x="84016" y="42733"/>
                </a:lnTo>
                <a:lnTo>
                  <a:pt x="75409" y="52230"/>
                </a:lnTo>
                <a:lnTo>
                  <a:pt x="66065" y="62158"/>
                </a:lnTo>
                <a:lnTo>
                  <a:pt x="56229" y="72086"/>
                </a:lnTo>
                <a:lnTo>
                  <a:pt x="45737" y="82014"/>
                </a:lnTo>
                <a:lnTo>
                  <a:pt x="34836" y="91942"/>
                </a:lnTo>
                <a:lnTo>
                  <a:pt x="23524" y="101870"/>
                </a:lnTo>
                <a:lnTo>
                  <a:pt x="11885" y="111366"/>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 name="Shape 36"/>
          <p:cNvSpPr txBox="1">
            <a:spLocks noGrp="1"/>
          </p:cNvSpPr>
          <p:nvPr>
            <p:ph type="body" idx="1"/>
          </p:nvPr>
        </p:nvSpPr>
        <p:spPr>
          <a:xfrm>
            <a:off x="438149" y="1847849"/>
            <a:ext cx="8277224" cy="4562475"/>
          </a:xfrm>
          <a:prstGeom prst="rect">
            <a:avLst/>
          </a:prstGeom>
          <a:noFill/>
          <a:ln>
            <a:noFill/>
          </a:ln>
        </p:spPr>
        <p:txBody>
          <a:bodyPr wrap="square" lIns="91425" tIns="91425" rIns="91425" bIns="91425" anchor="t" anchorCtr="0"/>
          <a:lstStyle>
            <a:lvl1pPr marL="347663" marR="0" lvl="0" indent="-166053" algn="l" rtl="0">
              <a:spcBef>
                <a:spcPts val="1200"/>
              </a:spcBef>
              <a:spcAft>
                <a:spcPts val="600"/>
              </a:spcAft>
              <a:buClr>
                <a:schemeClr val="lt1"/>
              </a:buClr>
              <a:buSzPct val="110000"/>
              <a:buFont typeface="Arial"/>
              <a:buChar char="■"/>
              <a:defRPr sz="2600" b="1" i="0" u="none" strike="noStrike" cap="none">
                <a:solidFill>
                  <a:schemeClr val="lt1"/>
                </a:solidFill>
                <a:latin typeface="Arial"/>
                <a:ea typeface="Arial"/>
                <a:cs typeface="Arial"/>
                <a:sym typeface="Arial"/>
              </a:defRPr>
            </a:lvl1pPr>
            <a:lvl2pPr marL="301752" marR="0" lvl="1" indent="-120142" algn="l" rtl="0">
              <a:spcBef>
                <a:spcPts val="600"/>
              </a:spcBef>
              <a:spcAft>
                <a:spcPts val="600"/>
              </a:spcAft>
              <a:buClr>
                <a:schemeClr val="lt1"/>
              </a:buClr>
              <a:buSzPct val="110000"/>
              <a:buFont typeface="Arial"/>
              <a:buChar char="■"/>
              <a:defRPr sz="2600" b="1" i="0" u="none" strike="noStrike" cap="none">
                <a:solidFill>
                  <a:schemeClr val="lt1"/>
                </a:solidFill>
                <a:latin typeface="Arial"/>
                <a:ea typeface="Arial"/>
                <a:cs typeface="Arial"/>
                <a:sym typeface="Arial"/>
              </a:defRPr>
            </a:lvl2pPr>
            <a:lvl3pPr marL="571500" marR="0" lvl="2" indent="-111759" algn="l" rtl="0">
              <a:spcBef>
                <a:spcPts val="480"/>
              </a:spcBef>
              <a:spcAft>
                <a:spcPts val="0"/>
              </a:spcAft>
              <a:buClr>
                <a:schemeClr val="lt1"/>
              </a:buClr>
              <a:buSzPct val="115000"/>
              <a:buFont typeface="Arial"/>
              <a:buChar char="•"/>
              <a:defRPr sz="1600" b="0" i="0" u="none" strike="noStrike" cap="none">
                <a:solidFill>
                  <a:schemeClr val="lt1"/>
                </a:solidFill>
                <a:latin typeface="Arial"/>
                <a:ea typeface="Arial"/>
                <a:cs typeface="Arial"/>
                <a:sym typeface="Arial"/>
              </a:defRPr>
            </a:lvl3pPr>
            <a:lvl4pPr marL="857250" marR="0" lvl="3" indent="-132715" algn="l" rtl="0">
              <a:spcBef>
                <a:spcPts val="420"/>
              </a:spcBef>
              <a:spcAft>
                <a:spcPts val="0"/>
              </a:spcAft>
              <a:buClr>
                <a:schemeClr val="lt1"/>
              </a:buClr>
              <a:buSzPct val="115000"/>
              <a:buFont typeface="Arial"/>
              <a:buChar char="–"/>
              <a:defRPr sz="1400" b="0" i="0" u="none" strike="noStrike" cap="none">
                <a:solidFill>
                  <a:schemeClr val="lt1"/>
                </a:solidFill>
                <a:latin typeface="Arial"/>
                <a:ea typeface="Arial"/>
                <a:cs typeface="Arial"/>
                <a:sym typeface="Arial"/>
              </a:defRPr>
            </a:lvl4pPr>
            <a:lvl5pPr marL="1023938" marR="0" lvl="4" indent="-70802" algn="l" rtl="0">
              <a:spcBef>
                <a:spcPts val="420"/>
              </a:spcBef>
              <a:spcAft>
                <a:spcPts val="0"/>
              </a:spcAft>
              <a:buClr>
                <a:schemeClr val="lt1"/>
              </a:buClr>
              <a:buSzPct val="115000"/>
              <a:buFont typeface="Arial"/>
              <a:buChar char="•"/>
              <a:defRPr sz="1400" b="0" i="0" u="none" strike="noStrike" cap="none">
                <a:solidFill>
                  <a:schemeClr val="lt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title"/>
          </p:nvPr>
        </p:nvSpPr>
        <p:spPr>
          <a:xfrm>
            <a:off x="455612" y="477527"/>
            <a:ext cx="8385174" cy="1113146"/>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0"/>
              </a:spcAft>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457200" y="1687513"/>
            <a:ext cx="3848099" cy="548639"/>
          </a:xfrm>
          <a:prstGeom prst="rect">
            <a:avLst/>
          </a:prstGeom>
          <a:noFill/>
          <a:ln>
            <a:noFill/>
          </a:ln>
        </p:spPr>
        <p:txBody>
          <a:bodyPr wrap="square" lIns="91425" tIns="91425" rIns="91425" bIns="91425" anchor="b" anchorCtr="0"/>
          <a:lstStyle>
            <a:lvl1pPr marL="0" marR="0" lvl="0" indent="0" algn="l" rtl="0">
              <a:spcBef>
                <a:spcPts val="1200"/>
              </a:spcBef>
              <a:spcAft>
                <a:spcPts val="600"/>
              </a:spcAft>
              <a:buClr>
                <a:schemeClr val="dk1"/>
              </a:buClr>
              <a:buFont typeface="Arial"/>
              <a:buNone/>
              <a:defRPr sz="2000" b="1" i="0" u="none" strike="noStrike" cap="none">
                <a:solidFill>
                  <a:schemeClr val="dk1"/>
                </a:solidFill>
                <a:latin typeface="Arial"/>
                <a:ea typeface="Arial"/>
                <a:cs typeface="Arial"/>
                <a:sym typeface="Arial"/>
              </a:defRPr>
            </a:lvl1pPr>
            <a:lvl2pPr marL="457200" marR="0" lvl="1" indent="0" algn="l" rtl="0">
              <a:spcBef>
                <a:spcPts val="600"/>
              </a:spcBef>
              <a:spcAft>
                <a:spcPts val="0"/>
              </a:spcAft>
              <a:buClr>
                <a:schemeClr val="accent4"/>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54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48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48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6pPr>
            <a:lvl7pPr marL="2743200" marR="0" lvl="6"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7pPr>
            <a:lvl8pPr marL="3200400" marR="0" lvl="7"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8pPr>
            <a:lvl9pPr marL="3657600" marR="0" lvl="8"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9pPr>
          </a:lstStyle>
          <a:p>
            <a:endParaRPr/>
          </a:p>
        </p:txBody>
      </p:sp>
      <p:sp>
        <p:nvSpPr>
          <p:cNvPr id="210" name="Shape 210"/>
          <p:cNvSpPr txBox="1">
            <a:spLocks noGrp="1"/>
          </p:cNvSpPr>
          <p:nvPr>
            <p:ph type="body" idx="2"/>
          </p:nvPr>
        </p:nvSpPr>
        <p:spPr>
          <a:xfrm>
            <a:off x="4848225" y="1687513"/>
            <a:ext cx="3838575" cy="548639"/>
          </a:xfrm>
          <a:prstGeom prst="rect">
            <a:avLst/>
          </a:prstGeom>
          <a:noFill/>
          <a:ln>
            <a:noFill/>
          </a:ln>
        </p:spPr>
        <p:txBody>
          <a:bodyPr wrap="square" lIns="91425" tIns="91425" rIns="91425" bIns="91425" anchor="b" anchorCtr="0"/>
          <a:lstStyle>
            <a:lvl1pPr marL="0" marR="0" lvl="0" indent="0" algn="l" rtl="0">
              <a:spcBef>
                <a:spcPts val="1200"/>
              </a:spcBef>
              <a:spcAft>
                <a:spcPts val="600"/>
              </a:spcAft>
              <a:buClr>
                <a:schemeClr val="dk1"/>
              </a:buClr>
              <a:buFont typeface="Arial"/>
              <a:buNone/>
              <a:defRPr sz="2000" b="1" i="0" u="none" strike="noStrike" cap="none">
                <a:solidFill>
                  <a:schemeClr val="dk1"/>
                </a:solidFill>
                <a:latin typeface="Arial"/>
                <a:ea typeface="Arial"/>
                <a:cs typeface="Arial"/>
                <a:sym typeface="Arial"/>
              </a:defRPr>
            </a:lvl1pPr>
            <a:lvl2pPr marL="457200" marR="0" lvl="1" indent="0" algn="l" rtl="0">
              <a:spcBef>
                <a:spcPts val="600"/>
              </a:spcBef>
              <a:spcAft>
                <a:spcPts val="0"/>
              </a:spcAft>
              <a:buClr>
                <a:schemeClr val="accent4"/>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54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48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48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6pPr>
            <a:lvl7pPr marL="2743200" marR="0" lvl="6"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7pPr>
            <a:lvl8pPr marL="3200400" marR="0" lvl="7"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8pPr>
            <a:lvl9pPr marL="3657600" marR="0" lvl="8" indent="0" algn="l" rtl="0">
              <a:spcBef>
                <a:spcPts val="480"/>
              </a:spcBef>
              <a:spcAft>
                <a:spcPts val="0"/>
              </a:spcAft>
              <a:buClr>
                <a:schemeClr val="dk1"/>
              </a:buClr>
              <a:buFont typeface="Verdana"/>
              <a:buNone/>
              <a:defRPr sz="1600" b="1" i="0" u="none" strike="noStrike" cap="none">
                <a:solidFill>
                  <a:schemeClr val="dk1"/>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457200" y="6348853"/>
            <a:ext cx="202565" cy="32817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
        <p:nvSpPr>
          <p:cNvPr id="212" name="Shape 212"/>
          <p:cNvSpPr txBox="1">
            <a:spLocks noGrp="1"/>
          </p:cNvSpPr>
          <p:nvPr>
            <p:ph type="body" idx="3"/>
          </p:nvPr>
        </p:nvSpPr>
        <p:spPr>
          <a:xfrm>
            <a:off x="457200" y="2414589"/>
            <a:ext cx="3840479" cy="3690935"/>
          </a:xfrm>
          <a:prstGeom prst="rect">
            <a:avLst/>
          </a:prstGeom>
          <a:noFill/>
          <a:ln>
            <a:noFill/>
          </a:ln>
        </p:spPr>
        <p:txBody>
          <a:bodyPr wrap="square" lIns="91425" tIns="91425" rIns="91425" bIns="91425" anchor="t" anchorCtr="0"/>
          <a:lstStyle>
            <a:lvl1pPr marL="301752" marR="0" lvl="0" indent="-176022" algn="l" rtl="0">
              <a:spcBef>
                <a:spcPts val="1200"/>
              </a:spcBef>
              <a:spcAft>
                <a:spcPts val="0"/>
              </a:spcAft>
              <a:buClr>
                <a:schemeClr val="dk1"/>
              </a:buClr>
              <a:buSzPct val="109999"/>
              <a:buFont typeface="Arial"/>
              <a:buChar char="■"/>
              <a:defRPr sz="1800" b="0" i="0" u="none" strike="noStrike" cap="none">
                <a:solidFill>
                  <a:schemeClr val="dk1"/>
                </a:solidFill>
                <a:latin typeface="Arial"/>
                <a:ea typeface="Arial"/>
                <a:cs typeface="Arial"/>
                <a:sym typeface="Arial"/>
              </a:defRPr>
            </a:lvl1pPr>
            <a:lvl2pPr marL="571500" marR="0" lvl="1" indent="-152400" algn="l" rtl="0">
              <a:spcBef>
                <a:spcPts val="600"/>
              </a:spcBef>
              <a:spcAft>
                <a:spcPts val="0"/>
              </a:spcAft>
              <a:buClr>
                <a:schemeClr val="dk1"/>
              </a:buClr>
              <a:buSzPct val="100000"/>
              <a:buFont typeface="Noto Sans Symbols"/>
              <a:buChar char="∙"/>
              <a:defRPr sz="1600" b="0" i="0" u="none" strike="noStrike" cap="none">
                <a:solidFill>
                  <a:schemeClr val="dk1"/>
                </a:solidFill>
                <a:latin typeface="Arial"/>
                <a:ea typeface="Arial"/>
                <a:cs typeface="Arial"/>
                <a:sym typeface="Arial"/>
              </a:defRPr>
            </a:lvl2pPr>
            <a:lvl3pPr marL="800100" marR="0" lvl="2" indent="-12636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3pPr>
            <a:lvl4pPr marL="1085850" marR="0" lvl="3" indent="-158750" algn="l" rtl="0">
              <a:spcBef>
                <a:spcPts val="360"/>
              </a:spcBef>
              <a:spcAft>
                <a:spcPts val="0"/>
              </a:spcAft>
              <a:buClr>
                <a:schemeClr val="dk1"/>
              </a:buClr>
              <a:buSzPct val="100000"/>
              <a:buFont typeface="Noto Sans Symbols"/>
              <a:buChar char="∙"/>
              <a:defRPr sz="1200" b="0" i="0" u="none" strike="noStrike" cap="none">
                <a:solidFill>
                  <a:schemeClr val="dk1"/>
                </a:solidFill>
                <a:latin typeface="Arial"/>
                <a:ea typeface="Arial"/>
                <a:cs typeface="Arial"/>
                <a:sym typeface="Arial"/>
              </a:defRPr>
            </a:lvl4pPr>
            <a:lvl5pPr marL="1314450" marR="0" lvl="4" indent="-107950" algn="l" rtl="0">
              <a:spcBef>
                <a:spcPts val="360"/>
              </a:spcBef>
              <a:spcAft>
                <a:spcPts val="0"/>
              </a:spcAft>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213" name="Shape 213"/>
          <p:cNvSpPr txBox="1">
            <a:spLocks noGrp="1"/>
          </p:cNvSpPr>
          <p:nvPr>
            <p:ph type="body" idx="4"/>
          </p:nvPr>
        </p:nvSpPr>
        <p:spPr>
          <a:xfrm>
            <a:off x="4846319" y="2414589"/>
            <a:ext cx="3840479" cy="3690935"/>
          </a:xfrm>
          <a:prstGeom prst="rect">
            <a:avLst/>
          </a:prstGeom>
          <a:noFill/>
          <a:ln>
            <a:noFill/>
          </a:ln>
        </p:spPr>
        <p:txBody>
          <a:bodyPr wrap="square" lIns="91425" tIns="91425" rIns="91425" bIns="91425" anchor="t" anchorCtr="0"/>
          <a:lstStyle>
            <a:lvl1pPr marL="301752" marR="0" lvl="0" indent="-198882" algn="l" rtl="0">
              <a:spcBef>
                <a:spcPts val="1200"/>
              </a:spcBef>
              <a:spcAft>
                <a:spcPts val="0"/>
              </a:spcAft>
              <a:buClr>
                <a:schemeClr val="dk1"/>
              </a:buClr>
              <a:buSzPct val="90000"/>
              <a:buFont typeface="Noto Sans Symbols"/>
              <a:buChar char="■"/>
              <a:defRPr sz="1800" b="0" i="0" u="none" strike="noStrike" cap="none">
                <a:solidFill>
                  <a:schemeClr val="dk1"/>
                </a:solidFill>
                <a:latin typeface="Arial"/>
                <a:ea typeface="Arial"/>
                <a:cs typeface="Arial"/>
                <a:sym typeface="Arial"/>
              </a:defRPr>
            </a:lvl1pPr>
            <a:lvl2pPr marL="571500" marR="0" lvl="1" indent="-152400" algn="l" rtl="0">
              <a:spcBef>
                <a:spcPts val="600"/>
              </a:spcBef>
              <a:spcAft>
                <a:spcPts val="0"/>
              </a:spcAft>
              <a:buClr>
                <a:schemeClr val="dk1"/>
              </a:buClr>
              <a:buSzPct val="100000"/>
              <a:buFont typeface="Noto Sans Symbols"/>
              <a:buChar char="∙"/>
              <a:defRPr sz="1600" b="0" i="0" u="none" strike="noStrike" cap="none">
                <a:solidFill>
                  <a:schemeClr val="dk1"/>
                </a:solidFill>
                <a:latin typeface="Arial"/>
                <a:ea typeface="Arial"/>
                <a:cs typeface="Arial"/>
                <a:sym typeface="Arial"/>
              </a:defRPr>
            </a:lvl2pPr>
            <a:lvl3pPr marL="800100" marR="0" lvl="2" indent="-12636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3pPr>
            <a:lvl4pPr marL="1085850" marR="0" lvl="3" indent="-158750" algn="l" rtl="0">
              <a:spcBef>
                <a:spcPts val="360"/>
              </a:spcBef>
              <a:spcAft>
                <a:spcPts val="0"/>
              </a:spcAft>
              <a:buClr>
                <a:schemeClr val="dk1"/>
              </a:buClr>
              <a:buSzPct val="100000"/>
              <a:buFont typeface="Noto Sans Symbols"/>
              <a:buChar char="∙"/>
              <a:defRPr sz="1200" b="0" i="0" u="none" strike="noStrike" cap="none">
                <a:solidFill>
                  <a:schemeClr val="dk1"/>
                </a:solidFill>
                <a:latin typeface="Arial"/>
                <a:ea typeface="Arial"/>
                <a:cs typeface="Arial"/>
                <a:sym typeface="Arial"/>
              </a:defRPr>
            </a:lvl4pPr>
            <a:lvl5pPr marL="1314450" marR="0" lvl="4" indent="-107950" algn="l" rtl="0">
              <a:spcBef>
                <a:spcPts val="360"/>
              </a:spcBef>
              <a:spcAft>
                <a:spcPts val="0"/>
              </a:spcAft>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214" name="Shape 214"/>
          <p:cNvSpPr txBox="1">
            <a:spLocks noGrp="1"/>
          </p:cNvSpPr>
          <p:nvPr>
            <p:ph type="title"/>
          </p:nvPr>
        </p:nvSpPr>
        <p:spPr>
          <a:xfrm>
            <a:off x="455612" y="106053"/>
            <a:ext cx="8226425" cy="128015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5"/>
        <p:cNvGrpSpPr/>
        <p:nvPr/>
      </p:nvGrpSpPr>
      <p:grpSpPr>
        <a:xfrm>
          <a:off x="0" y="0"/>
          <a:ext cx="0" cy="0"/>
          <a:chOff x="0" y="0"/>
          <a:chExt cx="0" cy="0"/>
        </a:xfrm>
      </p:grpSpPr>
      <p:sp>
        <p:nvSpPr>
          <p:cNvPr id="216" name="Shape 216"/>
          <p:cNvSpPr/>
          <p:nvPr/>
        </p:nvSpPr>
        <p:spPr>
          <a:xfrm>
            <a:off x="0" y="0"/>
            <a:ext cx="9144000" cy="6858000"/>
          </a:xfrm>
          <a:prstGeom prst="rect">
            <a:avLst/>
          </a:prstGeom>
          <a:solidFill>
            <a:schemeClr val="l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8"/>
        <p:cNvGrpSpPr/>
        <p:nvPr/>
      </p:nvGrpSpPr>
      <p:grpSpPr>
        <a:xfrm>
          <a:off x="0" y="0"/>
          <a:ext cx="0" cy="0"/>
          <a:chOff x="0" y="0"/>
          <a:chExt cx="0" cy="0"/>
        </a:xfrm>
      </p:grpSpPr>
      <p:sp>
        <p:nvSpPr>
          <p:cNvPr id="39" name="Shape 39"/>
          <p:cNvSpPr txBox="1">
            <a:spLocks noGrp="1"/>
          </p:cNvSpPr>
          <p:nvPr>
            <p:ph type="sldNum" idx="12"/>
          </p:nvPr>
        </p:nvSpPr>
        <p:spPr>
          <a:xfrm>
            <a:off x="457200" y="6348853"/>
            <a:ext cx="202565" cy="32817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
        <p:nvSpPr>
          <p:cNvPr id="40" name="Shape 40"/>
          <p:cNvSpPr txBox="1">
            <a:spLocks noGrp="1"/>
          </p:cNvSpPr>
          <p:nvPr>
            <p:ph type="title"/>
          </p:nvPr>
        </p:nvSpPr>
        <p:spPr>
          <a:xfrm>
            <a:off x="455612" y="106053"/>
            <a:ext cx="8226425" cy="128015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41" name="Shape 41"/>
          <p:cNvSpPr txBox="1">
            <a:spLocks noGrp="1"/>
          </p:cNvSpPr>
          <p:nvPr>
            <p:ph type="body" idx="1"/>
          </p:nvPr>
        </p:nvSpPr>
        <p:spPr>
          <a:xfrm>
            <a:off x="460375" y="1904999"/>
            <a:ext cx="8235950" cy="41814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dk1"/>
              </a:buClr>
              <a:buFont typeface="Arial"/>
              <a:buNone/>
              <a:defRPr sz="2200" b="1"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Shape 42"/>
        <p:cNvGrpSpPr/>
        <p:nvPr/>
      </p:nvGrpSpPr>
      <p:grpSpPr>
        <a:xfrm>
          <a:off x="0" y="0"/>
          <a:ext cx="0" cy="0"/>
          <a:chOff x="0" y="0"/>
          <a:chExt cx="0" cy="0"/>
        </a:xfrm>
      </p:grpSpPr>
      <p:sp>
        <p:nvSpPr>
          <p:cNvPr id="43" name="Shape 43"/>
          <p:cNvSpPr txBox="1">
            <a:spLocks noGrp="1"/>
          </p:cNvSpPr>
          <p:nvPr>
            <p:ph type="sldNum" idx="12"/>
          </p:nvPr>
        </p:nvSpPr>
        <p:spPr>
          <a:xfrm>
            <a:off x="457200" y="6348853"/>
            <a:ext cx="202565" cy="32817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
        <p:nvSpPr>
          <p:cNvPr id="44" name="Shape 44"/>
          <p:cNvSpPr txBox="1">
            <a:spLocks noGrp="1"/>
          </p:cNvSpPr>
          <p:nvPr>
            <p:ph type="body" idx="1"/>
          </p:nvPr>
        </p:nvSpPr>
        <p:spPr>
          <a:xfrm>
            <a:off x="457200" y="1922688"/>
            <a:ext cx="3840479" cy="4093844"/>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dk1"/>
              </a:buClr>
              <a:buFont typeface="Arial"/>
              <a:buNone/>
              <a:defRPr sz="2000" b="1" i="0" u="none" strike="noStrike" cap="none">
                <a:solidFill>
                  <a:schemeClr val="dk1"/>
                </a:solidFill>
                <a:latin typeface="Arial"/>
                <a:ea typeface="Arial"/>
                <a:cs typeface="Arial"/>
                <a:sym typeface="Arial"/>
              </a:defRPr>
            </a:lvl1pPr>
            <a:lvl2pPr marL="301752" marR="0" lvl="1" indent="-176022" algn="l" rtl="0">
              <a:spcBef>
                <a:spcPts val="600"/>
              </a:spcBef>
              <a:spcAft>
                <a:spcPts val="0"/>
              </a:spcAft>
              <a:buClr>
                <a:schemeClr val="accent4"/>
              </a:buClr>
              <a:buSzPct val="109999"/>
              <a:buFont typeface="Arial"/>
              <a:buChar char="■"/>
              <a:defRPr sz="18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848225" y="1922688"/>
            <a:ext cx="3838574" cy="4093844"/>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dk1"/>
              </a:buClr>
              <a:buFont typeface="Arial"/>
              <a:buNone/>
              <a:defRPr sz="2000" b="1" i="0" u="none" strike="noStrike" cap="none">
                <a:solidFill>
                  <a:schemeClr val="dk1"/>
                </a:solidFill>
                <a:latin typeface="Arial"/>
                <a:ea typeface="Arial"/>
                <a:cs typeface="Arial"/>
                <a:sym typeface="Arial"/>
              </a:defRPr>
            </a:lvl1pPr>
            <a:lvl2pPr marL="301752" marR="0" lvl="1" indent="-176022" algn="l" rtl="0">
              <a:spcBef>
                <a:spcPts val="600"/>
              </a:spcBef>
              <a:spcAft>
                <a:spcPts val="0"/>
              </a:spcAft>
              <a:buClr>
                <a:schemeClr val="accent4"/>
              </a:buClr>
              <a:buSzPct val="109999"/>
              <a:buFont typeface="Arial"/>
              <a:buChar char="■"/>
              <a:defRPr sz="18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title"/>
          </p:nvPr>
        </p:nvSpPr>
        <p:spPr>
          <a:xfrm>
            <a:off x="455612" y="106053"/>
            <a:ext cx="8226425" cy="128015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Quote">
    <p:spTree>
      <p:nvGrpSpPr>
        <p:cNvPr id="1" name="Shape 47"/>
        <p:cNvGrpSpPr/>
        <p:nvPr/>
      </p:nvGrpSpPr>
      <p:grpSpPr>
        <a:xfrm>
          <a:off x="0" y="0"/>
          <a:ext cx="0" cy="0"/>
          <a:chOff x="0" y="0"/>
          <a:chExt cx="0" cy="0"/>
        </a:xfrm>
      </p:grpSpPr>
      <p:sp>
        <p:nvSpPr>
          <p:cNvPr id="48" name="Shape 48"/>
          <p:cNvSpPr/>
          <p:nvPr/>
        </p:nvSpPr>
        <p:spPr>
          <a:xfrm>
            <a:off x="0" y="0"/>
            <a:ext cx="9144000" cy="6858000"/>
          </a:xfrm>
          <a:prstGeom prst="rect">
            <a:avLst/>
          </a:prstGeom>
          <a:solidFill>
            <a:schemeClr val="accent4"/>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lt2"/>
              </a:solidFill>
              <a:latin typeface="Arial"/>
              <a:ea typeface="Arial"/>
              <a:cs typeface="Arial"/>
              <a:sym typeface="Arial"/>
            </a:endParaRPr>
          </a:p>
        </p:txBody>
      </p:sp>
      <p:sp>
        <p:nvSpPr>
          <p:cNvPr id="49" name="Shape 49"/>
          <p:cNvSpPr/>
          <p:nvPr/>
        </p:nvSpPr>
        <p:spPr>
          <a:xfrm>
            <a:off x="8251825" y="4044950"/>
            <a:ext cx="892174" cy="1285874"/>
          </a:xfrm>
          <a:custGeom>
            <a:avLst/>
            <a:gdLst/>
            <a:ahLst/>
            <a:cxnLst/>
            <a:rect l="0" t="0" r="0" b="0"/>
            <a:pathLst>
              <a:path w="120000" h="120000" extrusionOk="0">
                <a:moveTo>
                  <a:pt x="0" y="120000"/>
                </a:moveTo>
                <a:lnTo>
                  <a:pt x="0" y="120000"/>
                </a:lnTo>
                <a:close/>
                <a:moveTo>
                  <a:pt x="0" y="120000"/>
                </a:moveTo>
                <a:lnTo>
                  <a:pt x="0" y="120000"/>
                </a:lnTo>
                <a:lnTo>
                  <a:pt x="31174" y="110222"/>
                </a:lnTo>
                <a:lnTo>
                  <a:pt x="61921" y="100148"/>
                </a:lnTo>
                <a:lnTo>
                  <a:pt x="91387" y="89481"/>
                </a:lnTo>
                <a:lnTo>
                  <a:pt x="120000" y="78814"/>
                </a:lnTo>
                <a:lnTo>
                  <a:pt x="120000" y="0"/>
                </a:lnTo>
                <a:lnTo>
                  <a:pt x="120000" y="0"/>
                </a:lnTo>
                <a:lnTo>
                  <a:pt x="112313" y="9185"/>
                </a:lnTo>
                <a:lnTo>
                  <a:pt x="112313" y="9185"/>
                </a:lnTo>
                <a:lnTo>
                  <a:pt x="102491" y="20148"/>
                </a:lnTo>
                <a:lnTo>
                  <a:pt x="92241" y="32000"/>
                </a:lnTo>
                <a:lnTo>
                  <a:pt x="81565" y="44740"/>
                </a:lnTo>
                <a:lnTo>
                  <a:pt x="69181" y="58074"/>
                </a:lnTo>
                <a:lnTo>
                  <a:pt x="55516" y="72296"/>
                </a:lnTo>
                <a:lnTo>
                  <a:pt x="47829" y="79703"/>
                </a:lnTo>
                <a:lnTo>
                  <a:pt x="39288" y="87407"/>
                </a:lnTo>
                <a:lnTo>
                  <a:pt x="30747" y="95407"/>
                </a:lnTo>
                <a:lnTo>
                  <a:pt x="20925" y="103407"/>
                </a:lnTo>
                <a:lnTo>
                  <a:pt x="10676" y="111703"/>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0" name="Shape 50"/>
          <p:cNvSpPr/>
          <p:nvPr/>
        </p:nvSpPr>
        <p:spPr>
          <a:xfrm>
            <a:off x="2971800" y="5330825"/>
            <a:ext cx="5280025" cy="1527175"/>
          </a:xfrm>
          <a:custGeom>
            <a:avLst/>
            <a:gdLst/>
            <a:ahLst/>
            <a:cxnLst/>
            <a:rect l="0" t="0" r="0" b="0"/>
            <a:pathLst>
              <a:path w="120000" h="120000" extrusionOk="0">
                <a:moveTo>
                  <a:pt x="120000" y="0"/>
                </a:moveTo>
                <a:lnTo>
                  <a:pt x="120000" y="0"/>
                </a:lnTo>
                <a:lnTo>
                  <a:pt x="114010" y="8731"/>
                </a:lnTo>
                <a:lnTo>
                  <a:pt x="107949" y="16964"/>
                </a:lnTo>
                <a:lnTo>
                  <a:pt x="107949" y="16964"/>
                </a:lnTo>
                <a:lnTo>
                  <a:pt x="99651" y="27941"/>
                </a:lnTo>
                <a:lnTo>
                  <a:pt x="92651" y="37172"/>
                </a:lnTo>
                <a:lnTo>
                  <a:pt x="84281" y="47900"/>
                </a:lnTo>
                <a:lnTo>
                  <a:pt x="75117" y="59126"/>
                </a:lnTo>
                <a:lnTo>
                  <a:pt x="65664" y="70602"/>
                </a:lnTo>
                <a:lnTo>
                  <a:pt x="60974" y="75841"/>
                </a:lnTo>
                <a:lnTo>
                  <a:pt x="56355" y="81081"/>
                </a:lnTo>
                <a:lnTo>
                  <a:pt x="51882" y="85571"/>
                </a:lnTo>
                <a:lnTo>
                  <a:pt x="47624" y="89812"/>
                </a:lnTo>
                <a:lnTo>
                  <a:pt x="47624" y="89812"/>
                </a:lnTo>
                <a:lnTo>
                  <a:pt x="42573" y="94553"/>
                </a:lnTo>
                <a:lnTo>
                  <a:pt x="37306" y="98794"/>
                </a:lnTo>
                <a:lnTo>
                  <a:pt x="31749" y="103035"/>
                </a:lnTo>
                <a:lnTo>
                  <a:pt x="25904" y="107276"/>
                </a:lnTo>
                <a:lnTo>
                  <a:pt x="19843" y="111018"/>
                </a:lnTo>
                <a:lnTo>
                  <a:pt x="13493" y="114261"/>
                </a:lnTo>
                <a:lnTo>
                  <a:pt x="6927" y="117255"/>
                </a:lnTo>
                <a:lnTo>
                  <a:pt x="0" y="120000"/>
                </a:lnTo>
                <a:lnTo>
                  <a:pt x="76199" y="120000"/>
                </a:lnTo>
                <a:lnTo>
                  <a:pt x="76199" y="120000"/>
                </a:lnTo>
                <a:lnTo>
                  <a:pt x="80168" y="111268"/>
                </a:lnTo>
                <a:lnTo>
                  <a:pt x="83920" y="102785"/>
                </a:lnTo>
                <a:lnTo>
                  <a:pt x="87456" y="94553"/>
                </a:lnTo>
                <a:lnTo>
                  <a:pt x="90847" y="86320"/>
                </a:lnTo>
                <a:lnTo>
                  <a:pt x="94095" y="78336"/>
                </a:lnTo>
                <a:lnTo>
                  <a:pt x="97197" y="70353"/>
                </a:lnTo>
                <a:lnTo>
                  <a:pt x="100084" y="62619"/>
                </a:lnTo>
                <a:lnTo>
                  <a:pt x="102826" y="55135"/>
                </a:lnTo>
                <a:lnTo>
                  <a:pt x="105423" y="47650"/>
                </a:lnTo>
                <a:lnTo>
                  <a:pt x="107877" y="40415"/>
                </a:lnTo>
                <a:lnTo>
                  <a:pt x="110186" y="33430"/>
                </a:lnTo>
                <a:lnTo>
                  <a:pt x="112423" y="26444"/>
                </a:lnTo>
                <a:lnTo>
                  <a:pt x="114443" y="19708"/>
                </a:lnTo>
                <a:lnTo>
                  <a:pt x="116392" y="12972"/>
                </a:lnTo>
                <a:lnTo>
                  <a:pt x="118268" y="6486"/>
                </a:ln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1" name="Shape 51"/>
          <p:cNvSpPr/>
          <p:nvPr/>
        </p:nvSpPr>
        <p:spPr>
          <a:xfrm>
            <a:off x="6324600" y="4889500"/>
            <a:ext cx="2819400" cy="1968500"/>
          </a:xfrm>
          <a:custGeom>
            <a:avLst/>
            <a:gdLst/>
            <a:ahLst/>
            <a:cxnLst/>
            <a:rect l="0" t="0" r="0" b="0"/>
            <a:pathLst>
              <a:path w="120000" h="120000" extrusionOk="0">
                <a:moveTo>
                  <a:pt x="120000" y="120000"/>
                </a:moveTo>
                <a:lnTo>
                  <a:pt x="120000" y="0"/>
                </a:lnTo>
                <a:lnTo>
                  <a:pt x="120000" y="0"/>
                </a:lnTo>
                <a:lnTo>
                  <a:pt x="110945" y="6967"/>
                </a:lnTo>
                <a:lnTo>
                  <a:pt x="101621" y="13935"/>
                </a:lnTo>
                <a:lnTo>
                  <a:pt x="91891" y="20516"/>
                </a:lnTo>
                <a:lnTo>
                  <a:pt x="82027" y="26903"/>
                </a:lnTo>
                <a:lnTo>
                  <a:pt x="82027" y="26903"/>
                </a:lnTo>
                <a:lnTo>
                  <a:pt x="78783" y="31935"/>
                </a:lnTo>
                <a:lnTo>
                  <a:pt x="75270" y="36967"/>
                </a:lnTo>
                <a:lnTo>
                  <a:pt x="71621" y="42193"/>
                </a:lnTo>
                <a:lnTo>
                  <a:pt x="67837" y="47419"/>
                </a:lnTo>
                <a:lnTo>
                  <a:pt x="63648" y="52838"/>
                </a:lnTo>
                <a:lnTo>
                  <a:pt x="59324" y="58258"/>
                </a:lnTo>
                <a:lnTo>
                  <a:pt x="54729" y="63870"/>
                </a:lnTo>
                <a:lnTo>
                  <a:pt x="49864" y="69677"/>
                </a:lnTo>
                <a:lnTo>
                  <a:pt x="44729" y="75483"/>
                </a:lnTo>
                <a:lnTo>
                  <a:pt x="39324" y="81483"/>
                </a:lnTo>
                <a:lnTo>
                  <a:pt x="33513" y="87677"/>
                </a:lnTo>
                <a:lnTo>
                  <a:pt x="27432" y="93870"/>
                </a:lnTo>
                <a:lnTo>
                  <a:pt x="21081" y="100258"/>
                </a:lnTo>
                <a:lnTo>
                  <a:pt x="14459" y="106645"/>
                </a:lnTo>
                <a:lnTo>
                  <a:pt x="7432" y="113225"/>
                </a:lnTo>
                <a:lnTo>
                  <a:pt x="0" y="120000"/>
                </a:lnTo>
                <a:lnTo>
                  <a:pt x="89324" y="120000"/>
                </a:lnTo>
                <a:lnTo>
                  <a:pt x="89324" y="120000"/>
                </a:lnTo>
                <a:lnTo>
                  <a:pt x="120000" y="120000"/>
                </a:lnTo>
                <a:lnTo>
                  <a:pt x="12000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457200" y="6348853"/>
            <a:ext cx="202565" cy="32817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
        <p:nvSpPr>
          <p:cNvPr id="54" name="Shape 54"/>
          <p:cNvSpPr txBox="1">
            <a:spLocks noGrp="1"/>
          </p:cNvSpPr>
          <p:nvPr>
            <p:ph type="title"/>
          </p:nvPr>
        </p:nvSpPr>
        <p:spPr>
          <a:xfrm>
            <a:off x="455612" y="106053"/>
            <a:ext cx="8226425" cy="128015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Photo Grid A">
    <p:bg>
      <p:bgPr>
        <a:solidFill>
          <a:schemeClr val="lt1"/>
        </a:solidFill>
        <a:effectLst/>
      </p:bgPr>
    </p:bg>
    <p:spTree>
      <p:nvGrpSpPr>
        <p:cNvPr id="1" name="Shape 55"/>
        <p:cNvGrpSpPr/>
        <p:nvPr/>
      </p:nvGrpSpPr>
      <p:grpSpPr>
        <a:xfrm>
          <a:off x="0" y="0"/>
          <a:ext cx="0" cy="0"/>
          <a:chOff x="0" y="0"/>
          <a:chExt cx="0" cy="0"/>
        </a:xfrm>
      </p:grpSpPr>
      <p:sp>
        <p:nvSpPr>
          <p:cNvPr id="56" name="Shape 56"/>
          <p:cNvSpPr>
            <a:spLocks noGrp="1"/>
          </p:cNvSpPr>
          <p:nvPr>
            <p:ph type="pic" idx="2"/>
          </p:nvPr>
        </p:nvSpPr>
        <p:spPr>
          <a:xfrm>
            <a:off x="0" y="-9525"/>
            <a:ext cx="9144000" cy="4552948"/>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57" name="Shape 57"/>
          <p:cNvSpPr/>
          <p:nvPr/>
        </p:nvSpPr>
        <p:spPr>
          <a:xfrm>
            <a:off x="4727575" y="6527798"/>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8" name="Shape 58"/>
          <p:cNvSpPr/>
          <p:nvPr/>
        </p:nvSpPr>
        <p:spPr>
          <a:xfrm>
            <a:off x="5588000" y="6856410"/>
            <a:ext cx="1587" cy="1587"/>
          </a:xfrm>
          <a:custGeom>
            <a:avLst/>
            <a:gdLst/>
            <a:ahLst/>
            <a:cxnLst/>
            <a:rect l="0" t="0" r="0" b="0"/>
            <a:pathLst>
              <a:path w="120000" h="120000" extrusionOk="0">
                <a:moveTo>
                  <a:pt x="0" y="0"/>
                </a:moveTo>
                <a:lnTo>
                  <a:pt x="0" y="0"/>
                </a:lnTo>
                <a:lnTo>
                  <a:pt x="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59" name="Shape 59"/>
          <p:cNvSpPr/>
          <p:nvPr/>
        </p:nvSpPr>
        <p:spPr>
          <a:xfrm>
            <a:off x="0" y="4608512"/>
            <a:ext cx="9144000"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60" name="Shape 60"/>
          <p:cNvGrpSpPr/>
          <p:nvPr/>
        </p:nvGrpSpPr>
        <p:grpSpPr>
          <a:xfrm>
            <a:off x="7816760" y="5922858"/>
            <a:ext cx="1330324" cy="939800"/>
            <a:chOff x="4727575" y="3613150"/>
            <a:chExt cx="1330324" cy="939800"/>
          </a:xfrm>
        </p:grpSpPr>
        <p:sp>
          <p:nvSpPr>
            <p:cNvPr id="61" name="Shape 61"/>
            <p:cNvSpPr/>
            <p:nvPr/>
          </p:nvSpPr>
          <p:spPr>
            <a:xfrm>
              <a:off x="4727575" y="422275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2" name="Shape 62"/>
            <p:cNvSpPr/>
            <p:nvPr/>
          </p:nvSpPr>
          <p:spPr>
            <a:xfrm>
              <a:off x="5588000" y="361315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3" name="Shape 63"/>
            <p:cNvSpPr/>
            <p:nvPr/>
          </p:nvSpPr>
          <p:spPr>
            <a:xfrm>
              <a:off x="5248275" y="400685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64" name="Shape 64"/>
          <p:cNvSpPr txBox="1">
            <a:spLocks noGrp="1"/>
          </p:cNvSpPr>
          <p:nvPr>
            <p:ph type="title"/>
          </p:nvPr>
        </p:nvSpPr>
        <p:spPr>
          <a:xfrm>
            <a:off x="455612" y="4754050"/>
            <a:ext cx="8240711" cy="105226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65" name="Shape 65"/>
          <p:cNvSpPr txBox="1">
            <a:spLocks noGrp="1"/>
          </p:cNvSpPr>
          <p:nvPr>
            <p:ph type="body" idx="1"/>
          </p:nvPr>
        </p:nvSpPr>
        <p:spPr>
          <a:xfrm>
            <a:off x="455612" y="5867330"/>
            <a:ext cx="8240711" cy="8032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Photo Grid B">
    <p:bg>
      <p:bgPr>
        <a:solidFill>
          <a:schemeClr val="lt1"/>
        </a:solidFill>
        <a:effectLst/>
      </p:bgPr>
    </p:bg>
    <p:spTree>
      <p:nvGrpSpPr>
        <p:cNvPr id="1" name="Shape 66"/>
        <p:cNvGrpSpPr/>
        <p:nvPr/>
      </p:nvGrpSpPr>
      <p:grpSpPr>
        <a:xfrm>
          <a:off x="0" y="0"/>
          <a:ext cx="0" cy="0"/>
          <a:chOff x="0" y="0"/>
          <a:chExt cx="0" cy="0"/>
        </a:xfrm>
      </p:grpSpPr>
      <p:sp>
        <p:nvSpPr>
          <p:cNvPr id="67" name="Shape 67"/>
          <p:cNvSpPr>
            <a:spLocks noGrp="1"/>
          </p:cNvSpPr>
          <p:nvPr>
            <p:ph type="pic" idx="2"/>
          </p:nvPr>
        </p:nvSpPr>
        <p:spPr>
          <a:xfrm>
            <a:off x="0" y="-9525"/>
            <a:ext cx="9144000" cy="6867525"/>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grpSp>
        <p:nvGrpSpPr>
          <p:cNvPr id="68" name="Shape 68"/>
          <p:cNvGrpSpPr/>
          <p:nvPr/>
        </p:nvGrpSpPr>
        <p:grpSpPr>
          <a:xfrm>
            <a:off x="0" y="2312988"/>
            <a:ext cx="6060985" cy="2252572"/>
            <a:chOff x="0" y="2303463"/>
            <a:chExt cx="6060985" cy="2252572"/>
          </a:xfrm>
        </p:grpSpPr>
        <p:sp>
          <p:nvSpPr>
            <p:cNvPr id="69" name="Shape 69"/>
            <p:cNvSpPr/>
            <p:nvPr/>
          </p:nvSpPr>
          <p:spPr>
            <a:xfrm>
              <a:off x="0" y="2303463"/>
              <a:ext cx="6057899"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70" name="Shape 70"/>
            <p:cNvGrpSpPr/>
            <p:nvPr/>
          </p:nvGrpSpPr>
          <p:grpSpPr>
            <a:xfrm>
              <a:off x="4730661" y="3616236"/>
              <a:ext cx="1330324" cy="939800"/>
              <a:chOff x="4737100" y="3622675"/>
              <a:chExt cx="1330324" cy="939800"/>
            </a:xfrm>
          </p:grpSpPr>
          <p:sp>
            <p:nvSpPr>
              <p:cNvPr id="71" name="Shape 71"/>
              <p:cNvSpPr/>
              <p:nvPr/>
            </p:nvSpPr>
            <p:spPr>
              <a:xfrm>
                <a:off x="4737100" y="4232275"/>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2" name="Shape 72"/>
              <p:cNvSpPr/>
              <p:nvPr/>
            </p:nvSpPr>
            <p:spPr>
              <a:xfrm>
                <a:off x="5597525" y="3622675"/>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3" name="Shape 73"/>
              <p:cNvSpPr/>
              <p:nvPr/>
            </p:nvSpPr>
            <p:spPr>
              <a:xfrm>
                <a:off x="5257800" y="4016375"/>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grpSp>
      <p:sp>
        <p:nvSpPr>
          <p:cNvPr id="74" name="Shape 74"/>
          <p:cNvSpPr txBox="1">
            <a:spLocks noGrp="1"/>
          </p:cNvSpPr>
          <p:nvPr>
            <p:ph type="title"/>
          </p:nvPr>
        </p:nvSpPr>
        <p:spPr>
          <a:xfrm>
            <a:off x="455612" y="2420425"/>
            <a:ext cx="5165958" cy="105226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75" name="Shape 75"/>
          <p:cNvSpPr txBox="1">
            <a:spLocks noGrp="1"/>
          </p:cNvSpPr>
          <p:nvPr>
            <p:ph type="body" idx="1"/>
          </p:nvPr>
        </p:nvSpPr>
        <p:spPr>
          <a:xfrm>
            <a:off x="455612" y="3533707"/>
            <a:ext cx="4046537" cy="8032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Photo Grid C">
    <p:bg>
      <p:bgPr>
        <a:solidFill>
          <a:schemeClr val="lt1"/>
        </a:solidFill>
        <a:effectLst/>
      </p:bgPr>
    </p:bg>
    <p:spTree>
      <p:nvGrpSpPr>
        <p:cNvPr id="1" name="Shape 76"/>
        <p:cNvGrpSpPr/>
        <p:nvPr/>
      </p:nvGrpSpPr>
      <p:grpSpPr>
        <a:xfrm>
          <a:off x="0" y="0"/>
          <a:ext cx="0" cy="0"/>
          <a:chOff x="0" y="0"/>
          <a:chExt cx="0" cy="0"/>
        </a:xfrm>
      </p:grpSpPr>
      <p:sp>
        <p:nvSpPr>
          <p:cNvPr id="77" name="Shape 77"/>
          <p:cNvSpPr>
            <a:spLocks noGrp="1"/>
          </p:cNvSpPr>
          <p:nvPr>
            <p:ph type="pic" idx="2"/>
          </p:nvPr>
        </p:nvSpPr>
        <p:spPr>
          <a:xfrm>
            <a:off x="0" y="-9523"/>
            <a:ext cx="6076950" cy="455371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78" name="Shape 78"/>
          <p:cNvSpPr/>
          <p:nvPr/>
        </p:nvSpPr>
        <p:spPr>
          <a:xfrm>
            <a:off x="4727575" y="6527798"/>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9" name="Shape 79"/>
          <p:cNvSpPr/>
          <p:nvPr/>
        </p:nvSpPr>
        <p:spPr>
          <a:xfrm>
            <a:off x="5588000" y="6856410"/>
            <a:ext cx="1587" cy="1587"/>
          </a:xfrm>
          <a:custGeom>
            <a:avLst/>
            <a:gdLst/>
            <a:ahLst/>
            <a:cxnLst/>
            <a:rect l="0" t="0" r="0" b="0"/>
            <a:pathLst>
              <a:path w="120000" h="120000" extrusionOk="0">
                <a:moveTo>
                  <a:pt x="0" y="0"/>
                </a:moveTo>
                <a:lnTo>
                  <a:pt x="0" y="0"/>
                </a:lnTo>
                <a:lnTo>
                  <a:pt x="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nvGrpSpPr>
          <p:cNvPr id="80" name="Shape 80"/>
          <p:cNvGrpSpPr/>
          <p:nvPr/>
        </p:nvGrpSpPr>
        <p:grpSpPr>
          <a:xfrm>
            <a:off x="0" y="4608512"/>
            <a:ext cx="9147085" cy="2254146"/>
            <a:chOff x="0" y="4608512"/>
            <a:chExt cx="9147085" cy="2254146"/>
          </a:xfrm>
        </p:grpSpPr>
        <p:sp>
          <p:nvSpPr>
            <p:cNvPr id="81" name="Shape 81"/>
            <p:cNvSpPr/>
            <p:nvPr/>
          </p:nvSpPr>
          <p:spPr>
            <a:xfrm>
              <a:off x="0" y="4608512"/>
              <a:ext cx="9144000" cy="2249488"/>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grpSp>
          <p:nvGrpSpPr>
            <p:cNvPr id="82" name="Shape 82"/>
            <p:cNvGrpSpPr/>
            <p:nvPr/>
          </p:nvGrpSpPr>
          <p:grpSpPr>
            <a:xfrm>
              <a:off x="7816760" y="5922858"/>
              <a:ext cx="1330324" cy="939800"/>
              <a:chOff x="4737100" y="3632200"/>
              <a:chExt cx="1330324" cy="939800"/>
            </a:xfrm>
          </p:grpSpPr>
          <p:sp>
            <p:nvSpPr>
              <p:cNvPr id="83" name="Shape 83"/>
              <p:cNvSpPr/>
              <p:nvPr/>
            </p:nvSpPr>
            <p:spPr>
              <a:xfrm>
                <a:off x="4737100" y="4241800"/>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4" name="Shape 84"/>
              <p:cNvSpPr/>
              <p:nvPr/>
            </p:nvSpPr>
            <p:spPr>
              <a:xfrm>
                <a:off x="5597525" y="363220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5" name="Shape 85"/>
              <p:cNvSpPr/>
              <p:nvPr/>
            </p:nvSpPr>
            <p:spPr>
              <a:xfrm>
                <a:off x="5257800" y="4025900"/>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grpSp>
      <p:sp>
        <p:nvSpPr>
          <p:cNvPr id="86" name="Shape 86"/>
          <p:cNvSpPr txBox="1">
            <a:spLocks noGrp="1"/>
          </p:cNvSpPr>
          <p:nvPr>
            <p:ph type="title"/>
          </p:nvPr>
        </p:nvSpPr>
        <p:spPr>
          <a:xfrm>
            <a:off x="455612" y="4754050"/>
            <a:ext cx="8240711" cy="105226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87" name="Shape 87"/>
          <p:cNvSpPr txBox="1">
            <a:spLocks noGrp="1"/>
          </p:cNvSpPr>
          <p:nvPr>
            <p:ph type="body" idx="1"/>
          </p:nvPr>
        </p:nvSpPr>
        <p:spPr>
          <a:xfrm>
            <a:off x="455612" y="5867330"/>
            <a:ext cx="8240711" cy="803275"/>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lt1"/>
              </a:buClr>
              <a:buFont typeface="Arial"/>
              <a:buNone/>
              <a:defRPr sz="2000" b="0" i="0" u="none" strike="noStrike" cap="none">
                <a:solidFill>
                  <a:schemeClr val="lt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88" name="Shape 88"/>
          <p:cNvSpPr>
            <a:spLocks noGrp="1"/>
          </p:cNvSpPr>
          <p:nvPr>
            <p:ph type="pic" idx="3"/>
          </p:nvPr>
        </p:nvSpPr>
        <p:spPr>
          <a:xfrm>
            <a:off x="6162675" y="-9523"/>
            <a:ext cx="2981325" cy="4553712"/>
          </a:xfrm>
          <a:prstGeom prst="rect">
            <a:avLst/>
          </a:prstGeom>
          <a:solidFill>
            <a:schemeClr val="accent4"/>
          </a:solidFill>
          <a:ln>
            <a:noFill/>
          </a:ln>
        </p:spPr>
        <p:txBody>
          <a:bodyPr wrap="square" lIns="91425" tIns="91425" rIns="91425" bIns="91425" anchor="ctr" anchorCtr="0"/>
          <a:lstStyle>
            <a:lvl1pPr marL="0" marR="0" lvl="0" indent="0" algn="ctr" rtl="0">
              <a:spcBef>
                <a:spcPts val="1200"/>
              </a:spcBef>
              <a:spcAft>
                <a:spcPts val="600"/>
              </a:spcAft>
              <a:buClr>
                <a:schemeClr val="dk1"/>
              </a:buClr>
              <a:buFont typeface="Arial"/>
              <a:buNone/>
              <a:defRPr sz="1200" b="0"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1400174"/>
          </a:xfrm>
          <a:prstGeom prst="rect">
            <a:avLst/>
          </a:prstGeom>
          <a:solidFill>
            <a:schemeClr val="accent4"/>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1" name="Shape 11"/>
          <p:cNvSpPr/>
          <p:nvPr/>
        </p:nvSpPr>
        <p:spPr>
          <a:xfrm>
            <a:off x="7813675" y="1069975"/>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2" name="Shape 12"/>
          <p:cNvSpPr/>
          <p:nvPr/>
        </p:nvSpPr>
        <p:spPr>
          <a:xfrm>
            <a:off x="8674100" y="469900"/>
            <a:ext cx="469899" cy="609599"/>
          </a:xfrm>
          <a:custGeom>
            <a:avLst/>
            <a:gdLst/>
            <a:ahLst/>
            <a:cxnLst/>
            <a:rect l="0" t="0" r="0" b="0"/>
            <a:pathLst>
              <a:path w="120000" h="120000" extrusionOk="0">
                <a:moveTo>
                  <a:pt x="120000" y="0"/>
                </a:moveTo>
                <a:lnTo>
                  <a:pt x="120000" y="0"/>
                </a:lnTo>
                <a:lnTo>
                  <a:pt x="97297" y="26875"/>
                </a:lnTo>
                <a:lnTo>
                  <a:pt x="84324" y="41250"/>
                </a:lnTo>
                <a:lnTo>
                  <a:pt x="69729" y="56250"/>
                </a:lnTo>
                <a:lnTo>
                  <a:pt x="54324" y="71250"/>
                </a:lnTo>
                <a:lnTo>
                  <a:pt x="38108" y="86875"/>
                </a:lnTo>
                <a:lnTo>
                  <a:pt x="19459" y="103125"/>
                </a:lnTo>
                <a:lnTo>
                  <a:pt x="0" y="120000"/>
                </a:lnTo>
                <a:lnTo>
                  <a:pt x="0" y="120000"/>
                </a:lnTo>
                <a:lnTo>
                  <a:pt x="30810" y="110000"/>
                </a:lnTo>
                <a:lnTo>
                  <a:pt x="60810" y="99375"/>
                </a:lnTo>
                <a:lnTo>
                  <a:pt x="90810" y="88125"/>
                </a:lnTo>
                <a:lnTo>
                  <a:pt x="120000" y="77500"/>
                </a:lnTo>
                <a:lnTo>
                  <a:pt x="120000" y="0"/>
                </a:lnTo>
                <a:lnTo>
                  <a:pt x="120000" y="0"/>
                </a:lnTo>
                <a:close/>
                <a:moveTo>
                  <a:pt x="0" y="120000"/>
                </a:moveTo>
                <a:lnTo>
                  <a:pt x="0" y="120000"/>
                </a:lnTo>
                <a:lnTo>
                  <a:pt x="0" y="120000"/>
                </a:lnTo>
                <a:lnTo>
                  <a:pt x="0" y="120000"/>
                </a:lnTo>
                <a:lnTo>
                  <a:pt x="0" y="120000"/>
                </a:lnTo>
                <a:lnTo>
                  <a:pt x="0" y="120000"/>
                </a:lnTo>
                <a:lnTo>
                  <a:pt x="0" y="12000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3" name="Shape 13"/>
          <p:cNvSpPr/>
          <p:nvPr/>
        </p:nvSpPr>
        <p:spPr>
          <a:xfrm>
            <a:off x="8334375" y="854075"/>
            <a:ext cx="809624" cy="546099"/>
          </a:xfrm>
          <a:custGeom>
            <a:avLst/>
            <a:gdLst/>
            <a:ahLst/>
            <a:cxnLst/>
            <a:rect l="0" t="0" r="0" b="0"/>
            <a:pathLst>
              <a:path w="120000" h="120000" extrusionOk="0">
                <a:moveTo>
                  <a:pt x="0" y="120000"/>
                </a:moveTo>
                <a:lnTo>
                  <a:pt x="120000" y="120000"/>
                </a:lnTo>
                <a:lnTo>
                  <a:pt x="120000" y="0"/>
                </a:lnTo>
                <a:lnTo>
                  <a:pt x="120000" y="0"/>
                </a:lnTo>
                <a:lnTo>
                  <a:pt x="103058" y="11860"/>
                </a:lnTo>
                <a:lnTo>
                  <a:pt x="85647" y="24418"/>
                </a:lnTo>
                <a:lnTo>
                  <a:pt x="68235" y="36279"/>
                </a:lnTo>
                <a:lnTo>
                  <a:pt x="50352" y="47441"/>
                </a:lnTo>
                <a:lnTo>
                  <a:pt x="50352" y="47441"/>
                </a:lnTo>
                <a:lnTo>
                  <a:pt x="39058" y="64883"/>
                </a:lnTo>
                <a:lnTo>
                  <a:pt x="26823" y="83023"/>
                </a:lnTo>
                <a:lnTo>
                  <a:pt x="14117" y="101162"/>
                </a:lnTo>
                <a:lnTo>
                  <a:pt x="0" y="120000"/>
                </a:lnTo>
                <a:lnTo>
                  <a:pt x="0" y="120000"/>
                </a:lnTo>
                <a:close/>
              </a:path>
            </a:pathLst>
          </a:custGeom>
          <a:solidFill>
            <a:schemeClr val="accent6"/>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4" name="Shape 14" descr="RWJF_wings.jpg"/>
          <p:cNvPicPr preferRelativeResize="0"/>
          <p:nvPr/>
        </p:nvPicPr>
        <p:blipFill rotWithShape="1">
          <a:blip r:embed="rId23">
            <a:alphaModFix/>
          </a:blip>
          <a:srcRect/>
          <a:stretch/>
        </p:blipFill>
        <p:spPr>
          <a:xfrm>
            <a:off x="7918322" y="5908675"/>
            <a:ext cx="908303" cy="609599"/>
          </a:xfrm>
          <a:prstGeom prst="rect">
            <a:avLst/>
          </a:prstGeom>
          <a:noFill/>
          <a:ln>
            <a:noFill/>
          </a:ln>
        </p:spPr>
      </p:pic>
      <p:sp>
        <p:nvSpPr>
          <p:cNvPr id="15" name="Shape 15"/>
          <p:cNvSpPr txBox="1">
            <a:spLocks noGrp="1"/>
          </p:cNvSpPr>
          <p:nvPr>
            <p:ph type="title"/>
          </p:nvPr>
        </p:nvSpPr>
        <p:spPr>
          <a:xfrm>
            <a:off x="455612" y="106053"/>
            <a:ext cx="8226425" cy="1280159"/>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800" b="0" i="0" u="none" strike="noStrike" cap="none">
                <a:solidFill>
                  <a:schemeClr val="lt2"/>
                </a:solidFill>
                <a:latin typeface="Arial"/>
                <a:ea typeface="Arial"/>
                <a:cs typeface="Arial"/>
                <a:sym typeface="Arial"/>
              </a:defRPr>
            </a:lvl2pPr>
            <a:lvl3pPr marL="0" marR="0" lvl="2" indent="0" algn="l" rtl="0">
              <a:spcBef>
                <a:spcPts val="0"/>
              </a:spcBef>
              <a:spcAft>
                <a:spcPts val="0"/>
              </a:spcAft>
              <a:buNone/>
              <a:defRPr sz="2800" b="0" i="0" u="none" strike="noStrike" cap="none">
                <a:solidFill>
                  <a:schemeClr val="lt2"/>
                </a:solidFill>
                <a:latin typeface="Arial"/>
                <a:ea typeface="Arial"/>
                <a:cs typeface="Arial"/>
                <a:sym typeface="Arial"/>
              </a:defRPr>
            </a:lvl3pPr>
            <a:lvl4pPr marL="0" marR="0" lvl="3" indent="0" algn="l" rtl="0">
              <a:spcBef>
                <a:spcPts val="0"/>
              </a:spcBef>
              <a:spcAft>
                <a:spcPts val="0"/>
              </a:spcAft>
              <a:buNone/>
              <a:defRPr sz="2800" b="0" i="0" u="none" strike="noStrike" cap="none">
                <a:solidFill>
                  <a:schemeClr val="lt2"/>
                </a:solidFill>
                <a:latin typeface="Arial"/>
                <a:ea typeface="Arial"/>
                <a:cs typeface="Arial"/>
                <a:sym typeface="Arial"/>
              </a:defRPr>
            </a:lvl4pPr>
            <a:lvl5pPr marL="0" marR="0" lvl="4" indent="0" algn="l" rtl="0">
              <a:spcBef>
                <a:spcPts val="0"/>
              </a:spcBef>
              <a:spcAft>
                <a:spcPts val="0"/>
              </a:spcAft>
              <a:buNone/>
              <a:defRPr sz="28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None/>
              <a:defRPr sz="24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None/>
              <a:defRPr sz="24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None/>
              <a:defRPr sz="24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None/>
              <a:defRPr sz="2400" b="0" i="0" u="none" strike="noStrike" cap="none">
                <a:solidFill>
                  <a:schemeClr val="dk2"/>
                </a:solidFill>
                <a:latin typeface="Verdana"/>
                <a:ea typeface="Verdana"/>
                <a:cs typeface="Verdana"/>
                <a:sym typeface="Verdana"/>
              </a:defRPr>
            </a:lvl9pPr>
          </a:lstStyle>
          <a:p>
            <a:endParaRPr/>
          </a:p>
        </p:txBody>
      </p:sp>
      <p:sp>
        <p:nvSpPr>
          <p:cNvPr id="16" name="Shape 16"/>
          <p:cNvSpPr txBox="1">
            <a:spLocks noGrp="1"/>
          </p:cNvSpPr>
          <p:nvPr>
            <p:ph type="sldNum" idx="12"/>
          </p:nvPr>
        </p:nvSpPr>
        <p:spPr>
          <a:xfrm>
            <a:off x="457200" y="6348853"/>
            <a:ext cx="202565" cy="32817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b="0" u="none">
                <a:solidFill>
                  <a:schemeClr val="dk1"/>
                </a:solidFill>
                <a:latin typeface="Arial"/>
                <a:ea typeface="Arial"/>
                <a:cs typeface="Arial"/>
                <a:sym typeface="Arial"/>
              </a:rPr>
              <a:t>‹#›</a:t>
            </a:fld>
            <a:endParaRPr lang="en-US" sz="1200" b="0" u="none">
              <a:solidFill>
                <a:schemeClr val="dk1"/>
              </a:solidFill>
              <a:latin typeface="Arial"/>
              <a:ea typeface="Arial"/>
              <a:cs typeface="Arial"/>
              <a:sym typeface="Arial"/>
            </a:endParaRPr>
          </a:p>
        </p:txBody>
      </p:sp>
      <p:sp>
        <p:nvSpPr>
          <p:cNvPr id="17" name="Shape 17"/>
          <p:cNvSpPr txBox="1">
            <a:spLocks noGrp="1"/>
          </p:cNvSpPr>
          <p:nvPr>
            <p:ph type="body" idx="1"/>
          </p:nvPr>
        </p:nvSpPr>
        <p:spPr>
          <a:xfrm>
            <a:off x="457200" y="1905000"/>
            <a:ext cx="8229600" cy="4210049"/>
          </a:xfrm>
          <a:prstGeom prst="rect">
            <a:avLst/>
          </a:prstGeom>
          <a:noFill/>
          <a:ln>
            <a:noFill/>
          </a:ln>
        </p:spPr>
        <p:txBody>
          <a:bodyPr wrap="square" lIns="91425" tIns="91425" rIns="91425" bIns="91425" anchor="t" anchorCtr="0"/>
          <a:lstStyle>
            <a:lvl1pPr marL="0" marR="0" lvl="0" indent="0" algn="l" rtl="0">
              <a:spcBef>
                <a:spcPts val="1200"/>
              </a:spcBef>
              <a:spcAft>
                <a:spcPts val="600"/>
              </a:spcAft>
              <a:buClr>
                <a:schemeClr val="dk1"/>
              </a:buClr>
              <a:buFont typeface="Arial"/>
              <a:buChar char="●"/>
              <a:defRPr sz="2200" b="1" i="0" u="none" strike="noStrike" cap="none">
                <a:solidFill>
                  <a:schemeClr val="dk1"/>
                </a:solidFill>
                <a:latin typeface="Arial"/>
                <a:ea typeface="Arial"/>
                <a:cs typeface="Arial"/>
                <a:sym typeface="Arial"/>
              </a:defRPr>
            </a:lvl1pPr>
            <a:lvl2pPr marL="301752" marR="0" lvl="1" indent="-162052" algn="l" rtl="0">
              <a:spcBef>
                <a:spcPts val="600"/>
              </a:spcBef>
              <a:spcAft>
                <a:spcPts val="0"/>
              </a:spcAft>
              <a:buClr>
                <a:schemeClr val="accent4"/>
              </a:buClr>
              <a:buSzPct val="110000"/>
              <a:buFont typeface="Arial"/>
              <a:buChar char="■"/>
              <a:defRPr sz="2000" b="0" i="0" u="none" strike="noStrike" cap="none">
                <a:solidFill>
                  <a:schemeClr val="dk1"/>
                </a:solidFill>
                <a:latin typeface="Arial"/>
                <a:ea typeface="Arial"/>
                <a:cs typeface="Arial"/>
                <a:sym typeface="Arial"/>
              </a:defRPr>
            </a:lvl2pPr>
            <a:lvl3pPr marL="571500" marR="0" lvl="2" indent="-111759" algn="l" rtl="0">
              <a:spcBef>
                <a:spcPts val="480"/>
              </a:spcBef>
              <a:spcAft>
                <a:spcPts val="0"/>
              </a:spcAft>
              <a:buClr>
                <a:schemeClr val="dk1"/>
              </a:buClr>
              <a:buSzPct val="115000"/>
              <a:buFont typeface="Arial"/>
              <a:buChar char="•"/>
              <a:defRPr sz="1600" b="0" i="0" u="none" strike="noStrike" cap="none">
                <a:solidFill>
                  <a:schemeClr val="dk1"/>
                </a:solidFill>
                <a:latin typeface="Arial"/>
                <a:ea typeface="Arial"/>
                <a:cs typeface="Arial"/>
                <a:sym typeface="Arial"/>
              </a:defRPr>
            </a:lvl3pPr>
            <a:lvl4pPr marL="857250" marR="0" lvl="3" indent="-132715"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4pPr>
            <a:lvl5pPr marL="1023938" marR="0" lvl="4" indent="-70802" algn="l" rtl="0">
              <a:spcBef>
                <a:spcPts val="420"/>
              </a:spcBef>
              <a:spcAft>
                <a:spcPts val="0"/>
              </a:spcAft>
              <a:buClr>
                <a:schemeClr val="dk1"/>
              </a:buClr>
              <a:buSzPct val="115000"/>
              <a:buFont typeface="Arial"/>
              <a:buChar char="•"/>
              <a:defRPr sz="1400" b="0" i="0" u="none" strike="noStrike" cap="none">
                <a:solidFill>
                  <a:schemeClr val="dk1"/>
                </a:solidFill>
                <a:latin typeface="Arial"/>
                <a:ea typeface="Arial"/>
                <a:cs typeface="Arial"/>
                <a:sym typeface="Arial"/>
              </a:defRPr>
            </a:lvl5pPr>
            <a:lvl6pPr marL="2057400" marR="0" lvl="5"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6pPr>
            <a:lvl7pPr marL="2514600" marR="0" lvl="6"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7pPr>
            <a:lvl8pPr marL="2971800" marR="0" lvl="7"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8pPr>
            <a:lvl9pPr marL="3429000" marR="0" lvl="8" indent="-139700" algn="l" rtl="0">
              <a:spcBef>
                <a:spcPts val="420"/>
              </a:spcBef>
              <a:spcAft>
                <a:spcPts val="0"/>
              </a:spcAft>
              <a:buClr>
                <a:schemeClr val="dk1"/>
              </a:buClr>
              <a:buSzPct val="1000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 name="Shape 18"/>
          <p:cNvSpPr/>
          <p:nvPr/>
        </p:nvSpPr>
        <p:spPr>
          <a:xfrm>
            <a:off x="7813675" y="1069975"/>
            <a:ext cx="860425" cy="330200"/>
          </a:xfrm>
          <a:custGeom>
            <a:avLst/>
            <a:gdLst/>
            <a:ahLst/>
            <a:cxnLst/>
            <a:rect l="0" t="0" r="0" b="0"/>
            <a:pathLst>
              <a:path w="120000" h="120000" extrusionOk="0">
                <a:moveTo>
                  <a:pt x="120000" y="0"/>
                </a:moveTo>
                <a:lnTo>
                  <a:pt x="120000" y="0"/>
                </a:lnTo>
                <a:lnTo>
                  <a:pt x="91217" y="31153"/>
                </a:lnTo>
                <a:lnTo>
                  <a:pt x="61549" y="60000"/>
                </a:lnTo>
                <a:lnTo>
                  <a:pt x="61549" y="60000"/>
                </a:lnTo>
                <a:lnTo>
                  <a:pt x="0" y="120000"/>
                </a:lnTo>
                <a:lnTo>
                  <a:pt x="72619" y="120000"/>
                </a:lnTo>
                <a:lnTo>
                  <a:pt x="72619" y="120000"/>
                </a:lnTo>
                <a:lnTo>
                  <a:pt x="85904" y="88846"/>
                </a:lnTo>
                <a:lnTo>
                  <a:pt x="97859" y="58846"/>
                </a:lnTo>
                <a:lnTo>
                  <a:pt x="109372" y="28846"/>
                </a:lnTo>
                <a:lnTo>
                  <a:pt x="120000" y="0"/>
                </a:lnTo>
                <a:lnTo>
                  <a:pt x="120000" y="0"/>
                </a:lnTo>
                <a:close/>
                <a:moveTo>
                  <a:pt x="120000" y="0"/>
                </a:moveTo>
                <a:lnTo>
                  <a:pt x="120000" y="0"/>
                </a:lnTo>
                <a:lnTo>
                  <a:pt x="120000" y="0"/>
                </a:lnTo>
                <a:close/>
              </a:path>
            </a:pathLst>
          </a:custGeom>
          <a:solidFill>
            <a:schemeClr val="accent5"/>
          </a:solid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9" name="Shape 19"/>
          <p:cNvSpPr/>
          <p:nvPr/>
        </p:nvSpPr>
        <p:spPr>
          <a:xfrm>
            <a:off x="8674100" y="1398587"/>
            <a:ext cx="1587" cy="1587"/>
          </a:xfrm>
          <a:custGeom>
            <a:avLst/>
            <a:gdLst/>
            <a:ahLst/>
            <a:cxnLst/>
            <a:rect l="0" t="0" r="0" b="0"/>
            <a:pathLst>
              <a:path w="120000" h="120000" extrusionOk="0">
                <a:moveTo>
                  <a:pt x="0" y="0"/>
                </a:moveTo>
                <a:lnTo>
                  <a:pt x="0" y="0"/>
                </a:lnTo>
                <a:lnTo>
                  <a:pt x="0" y="0"/>
                </a:lnTo>
              </a:path>
            </a:pathLst>
          </a:cu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Shape 223"/>
          <p:cNvSpPr txBox="1">
            <a:spLocks noGrp="1"/>
          </p:cNvSpPr>
          <p:nvPr>
            <p:ph type="body" idx="1"/>
          </p:nvPr>
        </p:nvSpPr>
        <p:spPr>
          <a:prstGeom prst="rect">
            <a:avLst/>
          </a:prstGeom>
          <a:noFill/>
          <a:ln>
            <a:noFill/>
          </a:ln>
        </p:spPr>
        <p:txBody>
          <a:bodyPr wrap="square" lIns="0" tIns="0" rIns="0" bIns="0" anchor="t" anchorCtr="0">
            <a:noAutofit/>
          </a:bodyPr>
          <a:lstStyle/>
          <a:p>
            <a:pPr marL="0" marR="0" lvl="0" indent="0" algn="l" rtl="0">
              <a:spcBef>
                <a:spcPts val="0"/>
              </a:spcBef>
              <a:spcAft>
                <a:spcPts val="0"/>
              </a:spcAft>
              <a:buClr>
                <a:schemeClr val="lt1"/>
              </a:buClr>
              <a:buSzPct val="25000"/>
              <a:buFont typeface="Verdana"/>
              <a:buNone/>
            </a:pPr>
            <a:r>
              <a:rPr lang="en-US"/>
              <a:t>2017 Culture of Health Prize Winner </a:t>
            </a:r>
          </a:p>
        </p:txBody>
      </p:sp>
      <p:sp>
        <p:nvSpPr>
          <p:cNvPr id="222" name="Shape 222"/>
          <p:cNvSpPr txBox="1">
            <a:spLocks noGrp="1"/>
          </p:cNvSpPr>
          <p:nvPr>
            <p:ph type="title"/>
          </p:nvPr>
        </p:nvSpPr>
        <p:spPr>
          <a:prstGeom prst="rect">
            <a:avLst/>
          </a:prstGeom>
          <a:noFill/>
          <a:ln>
            <a:noFill/>
          </a:ln>
        </p:spPr>
        <p:txBody>
          <a:bodyPr wrap="square" lIns="0" tIns="0" rIns="0" bIns="0" anchor="b" anchorCtr="0">
            <a:noAutofit/>
          </a:bodyPr>
          <a:lstStyle/>
          <a:p>
            <a:pPr marL="0" marR="0" lvl="0" indent="0" algn="l" rtl="0">
              <a:lnSpc>
                <a:spcPct val="90000"/>
              </a:lnSpc>
              <a:spcBef>
                <a:spcPts val="0"/>
              </a:spcBef>
              <a:spcAft>
                <a:spcPts val="0"/>
              </a:spcAft>
              <a:buSzPct val="25000"/>
              <a:buNone/>
            </a:pPr>
            <a:r>
              <a:rPr lang="en-US" dirty="0"/>
              <a:t>Garrett County, Maryland</a:t>
            </a:r>
          </a:p>
        </p:txBody>
      </p:sp>
      <p:sp>
        <p:nvSpPr>
          <p:cNvPr id="224" name="Shape 224"/>
          <p:cNvSpPr txBox="1"/>
          <p:nvPr/>
        </p:nvSpPr>
        <p:spPr>
          <a:xfrm>
            <a:off x="455610" y="6339328"/>
            <a:ext cx="2240100" cy="328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400">
                <a:solidFill>
                  <a:schemeClr val="dk1"/>
                </a:solidFill>
                <a:latin typeface="Arial"/>
                <a:ea typeface="Arial"/>
                <a:cs typeface="Arial"/>
                <a:sym typeface="Arial"/>
              </a:rPr>
              <a:t>Month, Year</a:t>
            </a:r>
          </a:p>
        </p:txBody>
      </p:sp>
      <p:sp>
        <p:nvSpPr>
          <p:cNvPr id="225" name="Shape 225"/>
          <p:cNvSpPr txBox="1"/>
          <p:nvPr/>
        </p:nvSpPr>
        <p:spPr>
          <a:xfrm>
            <a:off x="455610" y="6053578"/>
            <a:ext cx="5569500" cy="320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Presenter Name, </a:t>
            </a:r>
            <a:r>
              <a:rPr lang="en-US" sz="1400" b="0" i="1" u="none" strike="noStrike" cap="none">
                <a:solidFill>
                  <a:schemeClr val="dk1"/>
                </a:solidFill>
                <a:latin typeface="Arial"/>
                <a:ea typeface="Arial"/>
                <a:cs typeface="Arial"/>
                <a:sym typeface="Arial"/>
              </a:rPr>
              <a:t>Title</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07C44-1754-4879-A64A-21196F9956CE}"/>
              </a:ext>
            </a:extLst>
          </p:cNvPr>
          <p:cNvSpPr>
            <a:spLocks noGrp="1"/>
          </p:cNvSpPr>
          <p:nvPr>
            <p:ph type="sldNum" idx="12"/>
          </p:nvPr>
        </p:nvSpPr>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10</a:t>
            </a:fld>
            <a:endParaRPr lang="en-US" sz="12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89776960-9F56-4583-91C9-902E5157CDE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C1B1450-B3F8-4238-BBBA-6FF8717FAE76}"/>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A7CD0764-7577-4FD0-BF27-F0FA778D1607}"/>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3901544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28BA1-0364-4DB4-BE02-5C9BC52A6726}"/>
              </a:ext>
            </a:extLst>
          </p:cNvPr>
          <p:cNvSpPr>
            <a:spLocks noGrp="1"/>
          </p:cNvSpPr>
          <p:nvPr>
            <p:ph type="sldNum" idx="12"/>
          </p:nvPr>
        </p:nvSpPr>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11</a:t>
            </a:fld>
            <a:endParaRPr lang="en-US" sz="12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066B817B-38EF-4870-807B-FBE493EB1F1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806F89B-08B1-4704-B57F-A4389847ACEC}"/>
              </a:ext>
            </a:extLst>
          </p:cNvPr>
          <p:cNvSpPr>
            <a:spLocks noGrp="1"/>
          </p:cNvSpPr>
          <p:nvPr>
            <p:ph type="body" idx="1"/>
          </p:nvPr>
        </p:nvSpPr>
        <p:spPr/>
        <p:txBody>
          <a:bodyPr/>
          <a:lstStyle/>
          <a:p>
            <a:endParaRPr lang="en-US" dirty="0"/>
          </a:p>
        </p:txBody>
      </p:sp>
      <p:pic>
        <p:nvPicPr>
          <p:cNvPr id="5" name="Shape 245" descr="VanAuken_Garrett%20County_DSC2942.jpg">
            <a:extLst>
              <a:ext uri="{FF2B5EF4-FFF2-40B4-BE49-F238E27FC236}">
                <a16:creationId xmlns:a16="http://schemas.microsoft.com/office/drawing/2014/main" id="{B27C6251-A2C0-455C-9020-6CE3FEBD5BCF}"/>
              </a:ext>
            </a:extLst>
          </p:cNvPr>
          <p:cNvPicPr preferRelativeResize="0"/>
          <p:nvPr/>
        </p:nvPicPr>
        <p:blipFill>
          <a:blip r:embed="rId3">
            <a:alphaModFix/>
          </a:blip>
          <a:stretch>
            <a:fillRect/>
          </a:stretch>
        </p:blipFill>
        <p:spPr>
          <a:xfrm>
            <a:off x="0" y="1"/>
            <a:ext cx="9143999" cy="6923314"/>
          </a:xfrm>
          <a:prstGeom prst="rect">
            <a:avLst/>
          </a:prstGeom>
          <a:noFill/>
          <a:ln>
            <a:noFill/>
          </a:ln>
        </p:spPr>
      </p:pic>
    </p:spTree>
    <p:extLst>
      <p:ext uri="{BB962C8B-B14F-4D97-AF65-F5344CB8AC3E}">
        <p14:creationId xmlns:p14="http://schemas.microsoft.com/office/powerpoint/2010/main" val="390376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7E16F7-FB99-46F7-A02A-0F17799AEA60}"/>
              </a:ext>
            </a:extLst>
          </p:cNvPr>
          <p:cNvSpPr>
            <a:spLocks noGrp="1"/>
          </p:cNvSpPr>
          <p:nvPr>
            <p:ph type="sldNum" idx="12"/>
          </p:nvPr>
        </p:nvSpPr>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12</a:t>
            </a:fld>
            <a:endParaRPr lang="en-US" sz="12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A8178452-F5E4-49EA-918F-A0C54D469412}"/>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47C174A5-B10B-425E-871A-7770AD88532F}"/>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20D165D5-8DAF-4B68-8614-DC831C9E0587}"/>
              </a:ext>
            </a:extLst>
          </p:cNvPr>
          <p:cNvPicPr>
            <a:picLocks noChangeAspect="1"/>
          </p:cNvPicPr>
          <p:nvPr/>
        </p:nvPicPr>
        <p:blipFill>
          <a:blip r:embed="rId3"/>
          <a:stretch>
            <a:fillRect/>
          </a:stretch>
        </p:blipFill>
        <p:spPr>
          <a:xfrm>
            <a:off x="1" y="-22094"/>
            <a:ext cx="9144000" cy="6880094"/>
          </a:xfrm>
          <a:prstGeom prst="rect">
            <a:avLst/>
          </a:prstGeom>
        </p:spPr>
      </p:pic>
    </p:spTree>
    <p:extLst>
      <p:ext uri="{BB962C8B-B14F-4D97-AF65-F5344CB8AC3E}">
        <p14:creationId xmlns:p14="http://schemas.microsoft.com/office/powerpoint/2010/main" val="296144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F8AEB-96E6-4EB6-AEE5-0772E272A1C7}"/>
              </a:ext>
            </a:extLst>
          </p:cNvPr>
          <p:cNvSpPr>
            <a:spLocks noGrp="1"/>
          </p:cNvSpPr>
          <p:nvPr>
            <p:ph type="sldNum" idx="12"/>
          </p:nvPr>
        </p:nvSpPr>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13</a:t>
            </a:fld>
            <a:endParaRPr lang="en-US" sz="12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8C217535-4008-49F5-9F73-D70AE512FCE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026EC17F-8A55-47CC-9F7B-0209A2790904}"/>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D2D2BDD6-7F98-4AC2-9D29-EFEFA3C0928D}"/>
              </a:ext>
            </a:extLst>
          </p:cNvPr>
          <p:cNvPicPr>
            <a:picLocks noChangeAspect="1"/>
          </p:cNvPicPr>
          <p:nvPr/>
        </p:nvPicPr>
        <p:blipFill>
          <a:blip r:embed="rId3"/>
          <a:stretch>
            <a:fillRect/>
          </a:stretch>
        </p:blipFill>
        <p:spPr>
          <a:xfrm>
            <a:off x="0" y="-14626"/>
            <a:ext cx="9140379" cy="6872625"/>
          </a:xfrm>
          <a:prstGeom prst="rect">
            <a:avLst/>
          </a:prstGeom>
        </p:spPr>
      </p:pic>
    </p:spTree>
    <p:extLst>
      <p:ext uri="{BB962C8B-B14F-4D97-AF65-F5344CB8AC3E}">
        <p14:creationId xmlns:p14="http://schemas.microsoft.com/office/powerpoint/2010/main" val="412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EDA4C-8517-4EDE-B2D5-E4A39D2D82AC}"/>
              </a:ext>
            </a:extLst>
          </p:cNvPr>
          <p:cNvSpPr>
            <a:spLocks noGrp="1"/>
          </p:cNvSpPr>
          <p:nvPr>
            <p:ph type="sldNum" idx="12"/>
          </p:nvPr>
        </p:nvSpPr>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14</a:t>
            </a:fld>
            <a:endParaRPr lang="en-US" sz="12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A61C9D04-44F8-46C2-9D48-C46A23EB9BEB}"/>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294E551-566A-4EDF-A654-7FD69E182AA1}"/>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4DD9CA7C-E54D-4412-838C-92BDC64F5A8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3945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E95D03-35AF-4935-8EBE-AC72EF6A9840}"/>
              </a:ext>
            </a:extLst>
          </p:cNvPr>
          <p:cNvSpPr>
            <a:spLocks noGrp="1"/>
          </p:cNvSpPr>
          <p:nvPr>
            <p:ph type="sldNum" idx="12"/>
          </p:nvPr>
        </p:nvSpPr>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15</a:t>
            </a:fld>
            <a:endParaRPr lang="en-US" sz="12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168DD8B8-CB5A-45DF-AA36-9F72E9F4912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2F63105-B614-4B82-BF39-7F622961DE43}"/>
              </a:ext>
            </a:extLst>
          </p:cNvPr>
          <p:cNvSpPr>
            <a:spLocks noGrp="1"/>
          </p:cNvSpPr>
          <p:nvPr>
            <p:ph type="body" idx="1"/>
          </p:nvPr>
        </p:nvSpPr>
        <p:spPr/>
        <p:txBody>
          <a:bodyPr/>
          <a:lstStyle/>
          <a:p>
            <a:endParaRPr lang="en-US" dirty="0"/>
          </a:p>
        </p:txBody>
      </p:sp>
      <p:pic>
        <p:nvPicPr>
          <p:cNvPr id="5" name="Shape 286">
            <a:extLst>
              <a:ext uri="{FF2B5EF4-FFF2-40B4-BE49-F238E27FC236}">
                <a16:creationId xmlns:a16="http://schemas.microsoft.com/office/drawing/2014/main" id="{2F3E8D15-22AE-4779-A95A-59E65FB9589A}"/>
              </a:ext>
            </a:extLst>
          </p:cNvPr>
          <p:cNvPicPr preferRelativeResize="0"/>
          <p:nvPr/>
        </p:nvPicPr>
        <p:blipFill>
          <a:blip r:embed="rId3">
            <a:alphaModFix/>
          </a:blip>
          <a:stretch>
            <a:fillRect/>
          </a:stretch>
        </p:blipFill>
        <p:spPr>
          <a:xfrm>
            <a:off x="1" y="0"/>
            <a:ext cx="9144000" cy="6979297"/>
          </a:xfrm>
          <a:prstGeom prst="rect">
            <a:avLst/>
          </a:prstGeom>
          <a:noFill/>
          <a:ln>
            <a:noFill/>
          </a:ln>
        </p:spPr>
      </p:pic>
    </p:spTree>
    <p:extLst>
      <p:ext uri="{BB962C8B-B14F-4D97-AF65-F5344CB8AC3E}">
        <p14:creationId xmlns:p14="http://schemas.microsoft.com/office/powerpoint/2010/main" val="15126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9D3FF-7902-4F7C-AC99-2244D839868D}"/>
              </a:ext>
            </a:extLst>
          </p:cNvPr>
          <p:cNvSpPr>
            <a:spLocks noGrp="1"/>
          </p:cNvSpPr>
          <p:nvPr>
            <p:ph type="body" idx="1"/>
          </p:nvPr>
        </p:nvSpPr>
        <p:spPr/>
        <p:txBody>
          <a:bodyPr/>
          <a:lstStyle/>
          <a:p>
            <a:pPr marL="181610" indent="0">
              <a:buNone/>
            </a:pPr>
            <a:r>
              <a:rPr lang="en-US" dirty="0"/>
              <a:t>OPTION 1</a:t>
            </a:r>
          </a:p>
        </p:txBody>
      </p:sp>
    </p:spTree>
    <p:extLst>
      <p:ext uri="{BB962C8B-B14F-4D97-AF65-F5344CB8AC3E}">
        <p14:creationId xmlns:p14="http://schemas.microsoft.com/office/powerpoint/2010/main" val="288037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sldNum" idx="12"/>
          </p:nvPr>
        </p:nvSpPr>
        <p:spPr>
          <a:xfrm>
            <a:off x="457200" y="6348853"/>
            <a:ext cx="202565" cy="32817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a:t>
            </a:fld>
            <a:endParaRPr lang="en-US" sz="1200">
              <a:solidFill>
                <a:schemeClr val="dk1"/>
              </a:solidFill>
              <a:latin typeface="Arial"/>
              <a:ea typeface="Arial"/>
              <a:cs typeface="Arial"/>
              <a:sym typeface="Arial"/>
            </a:endParaRPr>
          </a:p>
        </p:txBody>
      </p:sp>
      <p:sp>
        <p:nvSpPr>
          <p:cNvPr id="232" name="Shape 232"/>
          <p:cNvSpPr txBox="1">
            <a:spLocks noGrp="1"/>
          </p:cNvSpPr>
          <p:nvPr>
            <p:ph type="title"/>
          </p:nvPr>
        </p:nvSpPr>
        <p:spPr>
          <a:xfrm>
            <a:off x="659762" y="-166546"/>
            <a:ext cx="8226300" cy="1280100"/>
          </a:xfrm>
          <a:prstGeom prst="rect">
            <a:avLst/>
          </a:prstGeom>
          <a:noFill/>
          <a:ln>
            <a:noFill/>
          </a:ln>
        </p:spPr>
        <p:txBody>
          <a:bodyPr wrap="square" lIns="0" tIns="0" rIns="0" bIns="0" anchor="ctr" anchorCtr="0">
            <a:noAutofit/>
          </a:bodyPr>
          <a:lstStyle/>
          <a:p>
            <a:pPr marL="0" marR="0" lvl="0" indent="0" algn="l" rtl="0">
              <a:lnSpc>
                <a:spcPct val="90000"/>
              </a:lnSpc>
              <a:spcBef>
                <a:spcPts val="0"/>
              </a:spcBef>
              <a:spcAft>
                <a:spcPts val="0"/>
              </a:spcAft>
              <a:buSzPct val="25000"/>
              <a:buNone/>
            </a:pPr>
            <a:r>
              <a:rPr lang="en-US"/>
              <a:t>                  </a:t>
            </a:r>
          </a:p>
          <a:p>
            <a:pPr marL="0" marR="0" lvl="0" indent="0" algn="l" rtl="0">
              <a:lnSpc>
                <a:spcPct val="90000"/>
              </a:lnSpc>
              <a:spcBef>
                <a:spcPts val="0"/>
              </a:spcBef>
              <a:spcAft>
                <a:spcPts val="0"/>
              </a:spcAft>
              <a:buSzPct val="25000"/>
              <a:buNone/>
            </a:pPr>
            <a:r>
              <a:rPr lang="en-US"/>
              <a:t>                       Bus Services</a:t>
            </a:r>
          </a:p>
        </p:txBody>
      </p:sp>
      <p:sp>
        <p:nvSpPr>
          <p:cNvPr id="233" name="Shape 233"/>
          <p:cNvSpPr txBox="1">
            <a:spLocks noGrp="1"/>
          </p:cNvSpPr>
          <p:nvPr>
            <p:ph type="body" idx="1"/>
          </p:nvPr>
        </p:nvSpPr>
        <p:spPr>
          <a:xfrm>
            <a:off x="1101000" y="2182750"/>
            <a:ext cx="8229600" cy="4166100"/>
          </a:xfrm>
          <a:prstGeom prst="rect">
            <a:avLst/>
          </a:prstGeom>
          <a:noFill/>
          <a:ln>
            <a:noFill/>
          </a:ln>
        </p:spPr>
        <p:txBody>
          <a:bodyPr wrap="square" lIns="0" tIns="0" rIns="0" bIns="0" anchor="t" anchorCtr="0">
            <a:noAutofit/>
          </a:bodyPr>
          <a:lstStyle/>
          <a:p>
            <a:pPr marL="0" marR="0" lvl="1" indent="0" algn="l" rtl="0">
              <a:spcBef>
                <a:spcPts val="600"/>
              </a:spcBef>
              <a:spcAft>
                <a:spcPts val="0"/>
              </a:spcAft>
              <a:buClr>
                <a:schemeClr val="accent4"/>
              </a:buClr>
              <a:buSzPct val="25000"/>
              <a:buFont typeface="Arial"/>
              <a:buNone/>
            </a:pPr>
            <a:r>
              <a:rPr lang="en-US"/>
              <a:t>  </a:t>
            </a:r>
          </a:p>
        </p:txBody>
      </p:sp>
      <p:sp>
        <p:nvSpPr>
          <p:cNvPr id="234" name="Shape 234"/>
          <p:cNvSpPr txBox="1"/>
          <p:nvPr/>
        </p:nvSpPr>
        <p:spPr>
          <a:xfrm>
            <a:off x="793102" y="4412201"/>
            <a:ext cx="7699266" cy="48744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endParaRPr sz="1200" dirty="0">
              <a:latin typeface="+mn-lt"/>
              <a:ea typeface="Times New Roman"/>
              <a:cs typeface="Times New Roman"/>
              <a:sym typeface="Times New Roman"/>
            </a:endParaRPr>
          </a:p>
          <a:p>
            <a:pPr lvl="0" rtl="0">
              <a:lnSpc>
                <a:spcPct val="150000"/>
              </a:lnSpc>
              <a:spcBef>
                <a:spcPts val="0"/>
              </a:spcBef>
              <a:buNone/>
            </a:pPr>
            <a:endParaRPr sz="1200" dirty="0">
              <a:latin typeface="+mn-lt"/>
              <a:ea typeface="Times New Roman"/>
              <a:cs typeface="Times New Roman"/>
              <a:sym typeface="Times New Roman"/>
            </a:endParaRPr>
          </a:p>
          <a:p>
            <a:pPr lvl="0" algn="ctr" rtl="0">
              <a:spcBef>
                <a:spcPts val="0"/>
              </a:spcBef>
              <a:buNone/>
            </a:pPr>
            <a:r>
              <a:rPr lang="en-US" sz="1200" dirty="0">
                <a:latin typeface="+mn-lt"/>
                <a:ea typeface="Times New Roman"/>
                <a:cs typeface="Times New Roman"/>
                <a:sym typeface="Times New Roman"/>
              </a:rPr>
              <a:t>Brantley Lantz, 5, reads and drinks milk on the Learning Beyond the Classroom Bus, which holds a library and learning games for children. Parents can use the Wi-Fi and computers on board to apply for jobs or update resumes. The bus brings educational programming to 10 of Garrett County’s most impoverished areas once a month and is just one of the ways the county promotes early childhood education and supports families in need. “We will do everything we can to get families ready for school,” says Steve </a:t>
            </a:r>
            <a:r>
              <a:rPr lang="en-US" sz="1200" dirty="0" err="1">
                <a:latin typeface="+mn-lt"/>
                <a:ea typeface="Times New Roman"/>
                <a:cs typeface="Times New Roman"/>
                <a:sym typeface="Times New Roman"/>
              </a:rPr>
              <a:t>Knepp</a:t>
            </a:r>
            <a:r>
              <a:rPr lang="en-US" sz="1200" dirty="0">
                <a:latin typeface="+mn-lt"/>
                <a:ea typeface="Times New Roman"/>
                <a:cs typeface="Times New Roman"/>
                <a:sym typeface="Times New Roman"/>
              </a:rPr>
              <a:t>, who coordinates the program and drives the bus.</a:t>
            </a:r>
          </a:p>
          <a:p>
            <a:pPr lvl="0" rtl="0">
              <a:lnSpc>
                <a:spcPct val="115000"/>
              </a:lnSpc>
              <a:spcBef>
                <a:spcPts val="0"/>
              </a:spcBef>
              <a:buNone/>
            </a:pPr>
            <a:endParaRPr sz="1200" dirty="0">
              <a:latin typeface="Times New Roman"/>
              <a:ea typeface="Times New Roman"/>
              <a:cs typeface="Times New Roman"/>
              <a:sym typeface="Times New Roman"/>
            </a:endParaRPr>
          </a:p>
          <a:p>
            <a:pPr lvl="0">
              <a:lnSpc>
                <a:spcPct val="100000"/>
              </a:lnSpc>
              <a:spcBef>
                <a:spcPts val="0"/>
              </a:spcBef>
              <a:buNone/>
            </a:pPr>
            <a:endParaRPr dirty="0">
              <a:latin typeface="Times New Roman"/>
              <a:ea typeface="Times New Roman"/>
              <a:cs typeface="Times New Roman"/>
              <a:sym typeface="Times New Roman"/>
            </a:endParaRPr>
          </a:p>
        </p:txBody>
      </p:sp>
      <p:pic>
        <p:nvPicPr>
          <p:cNvPr id="235" name="Shape 235" descr="Screen Shot 2017-09-01 at 4.23.57 PM.png"/>
          <p:cNvPicPr preferRelativeResize="0"/>
          <p:nvPr/>
        </p:nvPicPr>
        <p:blipFill>
          <a:blip r:embed="rId3">
            <a:alphaModFix/>
          </a:blip>
          <a:stretch>
            <a:fillRect/>
          </a:stretch>
        </p:blipFill>
        <p:spPr>
          <a:xfrm>
            <a:off x="2147610" y="1486256"/>
            <a:ext cx="4990249" cy="3326825"/>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sldNum" idx="12"/>
          </p:nvPr>
        </p:nvSpPr>
        <p:spPr>
          <a:xfrm>
            <a:off x="457200" y="6348853"/>
            <a:ext cx="202500" cy="32820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a:t>
            </a:fld>
            <a:endParaRPr lang="en-US" sz="1200">
              <a:solidFill>
                <a:schemeClr val="dk1"/>
              </a:solidFill>
              <a:latin typeface="Arial"/>
              <a:ea typeface="Arial"/>
              <a:cs typeface="Arial"/>
              <a:sym typeface="Arial"/>
            </a:endParaRPr>
          </a:p>
        </p:txBody>
      </p:sp>
      <p:sp>
        <p:nvSpPr>
          <p:cNvPr id="242" name="Shape 242"/>
          <p:cNvSpPr txBox="1">
            <a:spLocks noGrp="1"/>
          </p:cNvSpPr>
          <p:nvPr>
            <p:ph type="title"/>
          </p:nvPr>
        </p:nvSpPr>
        <p:spPr>
          <a:xfrm>
            <a:off x="398162" y="3"/>
            <a:ext cx="8226300" cy="1280100"/>
          </a:xfrm>
          <a:prstGeom prst="rect">
            <a:avLst/>
          </a:prstGeom>
          <a:noFill/>
          <a:ln>
            <a:noFill/>
          </a:ln>
        </p:spPr>
        <p:txBody>
          <a:bodyPr wrap="square" lIns="0" tIns="0" rIns="0" bIns="0" anchor="t" anchorCtr="0">
            <a:noAutofit/>
          </a:bodyPr>
          <a:lstStyle/>
          <a:p>
            <a:pPr lvl="0" rtl="0">
              <a:spcBef>
                <a:spcPts val="0"/>
              </a:spcBef>
              <a:buSzPct val="25000"/>
              <a:buNone/>
            </a:pPr>
            <a:endParaRPr/>
          </a:p>
          <a:p>
            <a:pPr lvl="0" rtl="0">
              <a:spcBef>
                <a:spcPts val="0"/>
              </a:spcBef>
              <a:buSzPct val="25000"/>
              <a:buNone/>
            </a:pPr>
            <a:r>
              <a:rPr lang="en-US"/>
              <a:t>              Two Generations At A Time</a:t>
            </a:r>
          </a:p>
          <a:p>
            <a:pPr marL="0" marR="0" lvl="0" indent="0" algn="l" rtl="0">
              <a:lnSpc>
                <a:spcPct val="90000"/>
              </a:lnSpc>
              <a:spcBef>
                <a:spcPts val="0"/>
              </a:spcBef>
              <a:spcAft>
                <a:spcPts val="0"/>
              </a:spcAft>
              <a:buSzPct val="25000"/>
              <a:buNone/>
            </a:pPr>
            <a:endParaRPr/>
          </a:p>
        </p:txBody>
      </p:sp>
      <p:sp>
        <p:nvSpPr>
          <p:cNvPr id="243" name="Shape 243"/>
          <p:cNvSpPr txBox="1">
            <a:spLocks noGrp="1"/>
          </p:cNvSpPr>
          <p:nvPr>
            <p:ph type="body" idx="1"/>
          </p:nvPr>
        </p:nvSpPr>
        <p:spPr>
          <a:xfrm>
            <a:off x="457200" y="1905000"/>
            <a:ext cx="8229600" cy="4166100"/>
          </a:xfrm>
          <a:prstGeom prst="rect">
            <a:avLst/>
          </a:prstGeom>
          <a:noFill/>
          <a:ln>
            <a:noFill/>
          </a:ln>
        </p:spPr>
        <p:txBody>
          <a:bodyPr wrap="square" lIns="0" tIns="0" rIns="0" bIns="0" anchor="t" anchorCtr="0">
            <a:noAutofit/>
          </a:bodyPr>
          <a:lstStyle/>
          <a:p>
            <a:pPr marL="0" marR="0" lvl="0" indent="-69850" algn="l" rtl="0">
              <a:spcBef>
                <a:spcPts val="600"/>
              </a:spcBef>
              <a:spcAft>
                <a:spcPts val="0"/>
              </a:spcAft>
              <a:buClr>
                <a:srgbClr val="000000"/>
              </a:buClr>
              <a:buSzPct val="50000"/>
              <a:buFont typeface="Arial"/>
              <a:buNone/>
            </a:pPr>
            <a:r>
              <a:rPr lang="en-US"/>
              <a:t> </a:t>
            </a:r>
          </a:p>
        </p:txBody>
      </p:sp>
      <p:sp>
        <p:nvSpPr>
          <p:cNvPr id="244" name="Shape 244"/>
          <p:cNvSpPr txBox="1"/>
          <p:nvPr/>
        </p:nvSpPr>
        <p:spPr>
          <a:xfrm>
            <a:off x="589075" y="5013135"/>
            <a:ext cx="7965849" cy="4393500"/>
          </a:xfrm>
          <a:prstGeom prst="rect">
            <a:avLst/>
          </a:prstGeom>
          <a:noFill/>
          <a:ln>
            <a:noFill/>
          </a:ln>
        </p:spPr>
        <p:txBody>
          <a:bodyPr wrap="square" lIns="91425" tIns="91425" rIns="91425" bIns="91425" anchor="t" anchorCtr="0">
            <a:noAutofit/>
          </a:bodyPr>
          <a:lstStyle/>
          <a:p>
            <a:pPr lvl="0" algn="ctr" rtl="0">
              <a:spcBef>
                <a:spcPts val="0"/>
              </a:spcBef>
              <a:buNone/>
            </a:pPr>
            <a:r>
              <a:rPr lang="en-US" sz="1200" dirty="0">
                <a:latin typeface="+mn-lt"/>
                <a:ea typeface="Times New Roman"/>
                <a:cs typeface="Times New Roman"/>
                <a:sym typeface="Times New Roman"/>
              </a:rPr>
              <a:t>Maria Friend (right), director of Garrett County Health Department’s Early Care Programs visits with Sonya </a:t>
            </a:r>
            <a:r>
              <a:rPr lang="en-US" sz="1200" dirty="0" err="1">
                <a:latin typeface="+mn-lt"/>
                <a:ea typeface="Times New Roman"/>
                <a:cs typeface="Times New Roman"/>
                <a:sym typeface="Times New Roman"/>
              </a:rPr>
              <a:t>Kisner</a:t>
            </a:r>
            <a:r>
              <a:rPr lang="en-US" sz="1200" dirty="0">
                <a:latin typeface="+mn-lt"/>
                <a:ea typeface="Times New Roman"/>
                <a:cs typeface="Times New Roman"/>
                <a:sym typeface="Times New Roman"/>
              </a:rPr>
              <a:t> and her daughter Catherine Ann, 13 months, in their Oakland, Maryland, home as part of Healthy Families Garrett County. Through this and other programs, Garrett County service providers simultaneously promote health and well-being for children and their parents. A Healthy Families visiting nurse regularly monitors Catherine Ann’s physical and mental development while helping Sonya </a:t>
            </a:r>
            <a:r>
              <a:rPr lang="en-US" sz="1200" dirty="0" err="1">
                <a:latin typeface="+mn-lt"/>
                <a:ea typeface="Times New Roman"/>
                <a:cs typeface="Times New Roman"/>
                <a:sym typeface="Times New Roman"/>
              </a:rPr>
              <a:t>Kisner</a:t>
            </a:r>
            <a:r>
              <a:rPr lang="en-US" sz="1200" dirty="0">
                <a:latin typeface="+mn-lt"/>
                <a:ea typeface="Times New Roman"/>
                <a:cs typeface="Times New Roman"/>
                <a:sym typeface="Times New Roman"/>
              </a:rPr>
              <a:t> meet her personal goals, such as finishing her</a:t>
            </a:r>
          </a:p>
          <a:p>
            <a:pPr lvl="0" algn="ctr" rtl="0">
              <a:spcBef>
                <a:spcPts val="0"/>
              </a:spcBef>
              <a:buNone/>
            </a:pPr>
            <a:r>
              <a:rPr lang="en-US" sz="1200" dirty="0">
                <a:latin typeface="+mn-lt"/>
                <a:ea typeface="Times New Roman"/>
                <a:cs typeface="Times New Roman"/>
                <a:sym typeface="Times New Roman"/>
              </a:rPr>
              <a:t> high-school degree.</a:t>
            </a:r>
          </a:p>
          <a:p>
            <a:pPr lvl="0" rtl="0">
              <a:lnSpc>
                <a:spcPct val="115000"/>
              </a:lnSpc>
              <a:spcBef>
                <a:spcPts val="0"/>
              </a:spcBef>
              <a:buNone/>
            </a:pPr>
            <a:endParaRPr dirty="0">
              <a:latin typeface="Times New Roman"/>
              <a:ea typeface="Times New Roman"/>
              <a:cs typeface="Times New Roman"/>
              <a:sym typeface="Times New Roman"/>
            </a:endParaRPr>
          </a:p>
        </p:txBody>
      </p:sp>
      <p:pic>
        <p:nvPicPr>
          <p:cNvPr id="245" name="Shape 245" descr="VanAuken_Garrett%20County_DSC2942.jpg"/>
          <p:cNvPicPr preferRelativeResize="0"/>
          <p:nvPr/>
        </p:nvPicPr>
        <p:blipFill>
          <a:blip r:embed="rId3">
            <a:alphaModFix/>
          </a:blip>
          <a:stretch>
            <a:fillRect/>
          </a:stretch>
        </p:blipFill>
        <p:spPr>
          <a:xfrm>
            <a:off x="2038239" y="1534318"/>
            <a:ext cx="5067520" cy="3378346"/>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sldNum" idx="12"/>
          </p:nvPr>
        </p:nvSpPr>
        <p:spPr>
          <a:xfrm>
            <a:off x="457200" y="6348853"/>
            <a:ext cx="202500" cy="32820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5</a:t>
            </a:fld>
            <a:endParaRPr lang="en-US" sz="1200">
              <a:solidFill>
                <a:schemeClr val="dk1"/>
              </a:solidFill>
              <a:latin typeface="Arial"/>
              <a:ea typeface="Arial"/>
              <a:cs typeface="Arial"/>
              <a:sym typeface="Arial"/>
            </a:endParaRPr>
          </a:p>
        </p:txBody>
      </p:sp>
      <p:sp>
        <p:nvSpPr>
          <p:cNvPr id="252" name="Shape 252"/>
          <p:cNvSpPr txBox="1">
            <a:spLocks noGrp="1"/>
          </p:cNvSpPr>
          <p:nvPr>
            <p:ph type="title"/>
          </p:nvPr>
        </p:nvSpPr>
        <p:spPr>
          <a:xfrm>
            <a:off x="69787" y="-468621"/>
            <a:ext cx="8226300" cy="1280100"/>
          </a:xfrm>
          <a:prstGeom prst="rect">
            <a:avLst/>
          </a:prstGeom>
          <a:noFill/>
          <a:ln>
            <a:noFill/>
          </a:ln>
        </p:spPr>
        <p:txBody>
          <a:bodyPr wrap="square" lIns="0" tIns="0" rIns="0" bIns="0" anchor="t" anchorCtr="0">
            <a:noAutofit/>
          </a:bodyPr>
          <a:lstStyle/>
          <a:p>
            <a:pPr marL="0" marR="0" lvl="0" indent="0" algn="ctr" rtl="0">
              <a:lnSpc>
                <a:spcPct val="90000"/>
              </a:lnSpc>
              <a:spcBef>
                <a:spcPts val="0"/>
              </a:spcBef>
              <a:spcAft>
                <a:spcPts val="0"/>
              </a:spcAft>
              <a:buSzPct val="25000"/>
              <a:buNone/>
            </a:pPr>
            <a:r>
              <a:rPr lang="en-US"/>
              <a:t>              </a:t>
            </a:r>
          </a:p>
          <a:p>
            <a:pPr marL="0" marR="0" lvl="0" indent="0" algn="l" rtl="0">
              <a:lnSpc>
                <a:spcPct val="90000"/>
              </a:lnSpc>
              <a:spcBef>
                <a:spcPts val="0"/>
              </a:spcBef>
              <a:spcAft>
                <a:spcPts val="0"/>
              </a:spcAft>
              <a:buSzPct val="25000"/>
              <a:buNone/>
            </a:pPr>
            <a:r>
              <a:rPr lang="en-US"/>
              <a:t>                             </a:t>
            </a:r>
          </a:p>
          <a:p>
            <a:pPr lvl="0" rtl="0">
              <a:spcBef>
                <a:spcPts val="0"/>
              </a:spcBef>
              <a:buSzPct val="25000"/>
              <a:buNone/>
            </a:pPr>
            <a:r>
              <a:rPr lang="en-US"/>
              <a:t>                      Produce On The Move</a:t>
            </a:r>
          </a:p>
        </p:txBody>
      </p:sp>
      <p:sp>
        <p:nvSpPr>
          <p:cNvPr id="253" name="Shape 253"/>
          <p:cNvSpPr txBox="1">
            <a:spLocks noGrp="1"/>
          </p:cNvSpPr>
          <p:nvPr>
            <p:ph type="body" idx="1"/>
          </p:nvPr>
        </p:nvSpPr>
        <p:spPr>
          <a:xfrm>
            <a:off x="457200" y="1905000"/>
            <a:ext cx="8229600" cy="4166100"/>
          </a:xfrm>
          <a:prstGeom prst="rect">
            <a:avLst/>
          </a:prstGeom>
          <a:noFill/>
          <a:ln>
            <a:noFill/>
          </a:ln>
        </p:spPr>
        <p:txBody>
          <a:bodyPr wrap="square" lIns="0" tIns="0" rIns="0" bIns="0" anchor="t" anchorCtr="0">
            <a:noAutofit/>
          </a:bodyPr>
          <a:lstStyle/>
          <a:p>
            <a:pPr marL="0" marR="0" lvl="0" indent="-69850" algn="l" rtl="0">
              <a:spcBef>
                <a:spcPts val="600"/>
              </a:spcBef>
              <a:spcAft>
                <a:spcPts val="0"/>
              </a:spcAft>
              <a:buClr>
                <a:srgbClr val="000000"/>
              </a:buClr>
              <a:buSzPct val="50000"/>
              <a:buFont typeface="Arial"/>
              <a:buNone/>
            </a:pPr>
            <a:r>
              <a:rPr lang="en-US"/>
              <a:t> </a:t>
            </a:r>
          </a:p>
        </p:txBody>
      </p:sp>
      <p:sp>
        <p:nvSpPr>
          <p:cNvPr id="254" name="Shape 254"/>
          <p:cNvSpPr txBox="1"/>
          <p:nvPr/>
        </p:nvSpPr>
        <p:spPr>
          <a:xfrm>
            <a:off x="5475050" y="1812050"/>
            <a:ext cx="3582900" cy="44865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endParaRPr>
              <a:latin typeface="Times New Roman"/>
              <a:ea typeface="Times New Roman"/>
              <a:cs typeface="Times New Roman"/>
              <a:sym typeface="Times New Roman"/>
            </a:endParaRPr>
          </a:p>
          <a:p>
            <a:pPr lvl="0" rtl="0">
              <a:lnSpc>
                <a:spcPct val="115000"/>
              </a:lnSpc>
              <a:spcBef>
                <a:spcPts val="0"/>
              </a:spcBef>
              <a:buNone/>
            </a:pPr>
            <a:endParaRPr sz="1100"/>
          </a:p>
        </p:txBody>
      </p:sp>
      <p:sp>
        <p:nvSpPr>
          <p:cNvPr id="255" name="Shape 255"/>
          <p:cNvSpPr txBox="1"/>
          <p:nvPr/>
        </p:nvSpPr>
        <p:spPr>
          <a:xfrm>
            <a:off x="659701" y="4038582"/>
            <a:ext cx="8027100" cy="3000000"/>
          </a:xfrm>
          <a:prstGeom prst="rect">
            <a:avLst/>
          </a:prstGeom>
          <a:noFill/>
          <a:ln>
            <a:noFill/>
          </a:ln>
        </p:spPr>
        <p:txBody>
          <a:bodyPr wrap="square" lIns="91425" tIns="91425" rIns="91425" bIns="91425" anchor="ctr" anchorCtr="0">
            <a:noAutofit/>
          </a:bodyPr>
          <a:lstStyle/>
          <a:p>
            <a:pPr lvl="0" rtl="0">
              <a:lnSpc>
                <a:spcPct val="150000"/>
              </a:lnSpc>
              <a:spcBef>
                <a:spcPts val="0"/>
              </a:spcBef>
              <a:buNone/>
            </a:pPr>
            <a:endParaRPr dirty="0">
              <a:latin typeface="Times New Roman"/>
              <a:ea typeface="Times New Roman"/>
              <a:cs typeface="Times New Roman"/>
              <a:sym typeface="Times New Roman"/>
            </a:endParaRPr>
          </a:p>
          <a:p>
            <a:pPr lvl="0" algn="ctr" rtl="0">
              <a:spcBef>
                <a:spcPts val="0"/>
              </a:spcBef>
              <a:buNone/>
            </a:pPr>
            <a:endParaRPr sz="1200" dirty="0">
              <a:latin typeface="+mn-lt"/>
              <a:ea typeface="Times New Roman"/>
              <a:cs typeface="Times New Roman" panose="02020603050405020304" pitchFamily="18" charset="0"/>
              <a:sym typeface="Times New Roman"/>
            </a:endParaRPr>
          </a:p>
          <a:p>
            <a:pPr lvl="0" algn="ctr" rtl="0">
              <a:spcBef>
                <a:spcPts val="0"/>
              </a:spcBef>
              <a:buNone/>
            </a:pPr>
            <a:r>
              <a:rPr lang="en-US" sz="1200" dirty="0">
                <a:latin typeface="+mn-lt"/>
                <a:ea typeface="Times New Roman"/>
                <a:cs typeface="Times New Roman" panose="02020603050405020304" pitchFamily="18" charset="0"/>
                <a:sym typeface="Times New Roman"/>
              </a:rPr>
              <a:t>Charles </a:t>
            </a:r>
            <a:r>
              <a:rPr lang="en-US" sz="1200" dirty="0" err="1">
                <a:latin typeface="+mn-lt"/>
                <a:ea typeface="Times New Roman"/>
                <a:cs typeface="Times New Roman" panose="02020603050405020304" pitchFamily="18" charset="0"/>
                <a:sym typeface="Times New Roman"/>
              </a:rPr>
              <a:t>DeBerry</a:t>
            </a:r>
            <a:r>
              <a:rPr lang="en-US" sz="1200" dirty="0">
                <a:latin typeface="+mn-lt"/>
                <a:ea typeface="Times New Roman"/>
                <a:cs typeface="Times New Roman" panose="02020603050405020304" pitchFamily="18" charset="0"/>
                <a:sym typeface="Times New Roman"/>
              </a:rPr>
              <a:t> and his daughter, Anna </a:t>
            </a:r>
            <a:r>
              <a:rPr lang="en-US" sz="1200" dirty="0" err="1">
                <a:latin typeface="+mn-lt"/>
                <a:ea typeface="Times New Roman"/>
                <a:cs typeface="Times New Roman" panose="02020603050405020304" pitchFamily="18" charset="0"/>
                <a:sym typeface="Times New Roman"/>
              </a:rPr>
              <a:t>DeBerry</a:t>
            </a:r>
            <a:r>
              <a:rPr lang="en-US" sz="1200" dirty="0">
                <a:latin typeface="+mn-lt"/>
                <a:ea typeface="Times New Roman"/>
                <a:cs typeface="Times New Roman" panose="02020603050405020304" pitchFamily="18" charset="0"/>
                <a:sym typeface="Times New Roman"/>
              </a:rPr>
              <a:t>, 12, pack boxes of fresh produce at the </a:t>
            </a:r>
            <a:r>
              <a:rPr lang="en-US" sz="1200" dirty="0" err="1">
                <a:latin typeface="+mn-lt"/>
                <a:ea typeface="Times New Roman"/>
                <a:cs typeface="Times New Roman" panose="02020603050405020304" pitchFamily="18" charset="0"/>
                <a:sym typeface="Times New Roman"/>
              </a:rPr>
              <a:t>DeBerry</a:t>
            </a:r>
            <a:r>
              <a:rPr lang="en-US" sz="1200" dirty="0">
                <a:latin typeface="+mn-lt"/>
                <a:ea typeface="Times New Roman"/>
                <a:cs typeface="Times New Roman" panose="02020603050405020304" pitchFamily="18" charset="0"/>
                <a:sym typeface="Times New Roman"/>
              </a:rPr>
              <a:t> Farm, a member of the Garrett Growers Cooperative. Founded to ensure fresh food grown in Garrett County can reach as many residents as possible, the cooperative delivers fresh produce to members of its Veggie Box subscription program. Boxes are available to low-income residents at a discount, and local groups sponsor subscriptions for some</a:t>
            </a:r>
          </a:p>
          <a:p>
            <a:pPr lvl="0" algn="ctr" rtl="0">
              <a:spcBef>
                <a:spcPts val="0"/>
              </a:spcBef>
              <a:buNone/>
            </a:pPr>
            <a:r>
              <a:rPr lang="en-US" sz="1200" dirty="0">
                <a:latin typeface="+mn-lt"/>
                <a:ea typeface="Times New Roman"/>
                <a:cs typeface="Times New Roman" panose="02020603050405020304" pitchFamily="18" charset="0"/>
                <a:sym typeface="Times New Roman"/>
              </a:rPr>
              <a:t> low-income families and people with chronic diseases</a:t>
            </a:r>
            <a:r>
              <a:rPr lang="en-US" sz="1200" dirty="0">
                <a:latin typeface="+mn-lt"/>
                <a:ea typeface="Times New Roman"/>
                <a:cs typeface="Times New Roman"/>
                <a:sym typeface="Times New Roman"/>
              </a:rPr>
              <a:t>.</a:t>
            </a:r>
          </a:p>
        </p:txBody>
      </p:sp>
      <p:pic>
        <p:nvPicPr>
          <p:cNvPr id="256" name="Shape 256" descr="VanAuken_Garrett%20County_DSC2290.jpg"/>
          <p:cNvPicPr preferRelativeResize="0"/>
          <p:nvPr/>
        </p:nvPicPr>
        <p:blipFill>
          <a:blip r:embed="rId3">
            <a:alphaModFix/>
          </a:blip>
          <a:stretch>
            <a:fillRect/>
          </a:stretch>
        </p:blipFill>
        <p:spPr>
          <a:xfrm>
            <a:off x="2092388" y="1518451"/>
            <a:ext cx="5367000" cy="3578000"/>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sldNum" idx="12"/>
          </p:nvPr>
        </p:nvSpPr>
        <p:spPr>
          <a:xfrm>
            <a:off x="457200" y="6348853"/>
            <a:ext cx="202500" cy="32820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6</a:t>
            </a:fld>
            <a:endParaRPr lang="en-US" sz="1200">
              <a:solidFill>
                <a:schemeClr val="dk1"/>
              </a:solidFill>
              <a:latin typeface="Arial"/>
              <a:ea typeface="Arial"/>
              <a:cs typeface="Arial"/>
              <a:sym typeface="Arial"/>
            </a:endParaRPr>
          </a:p>
        </p:txBody>
      </p:sp>
      <p:sp>
        <p:nvSpPr>
          <p:cNvPr id="263" name="Shape 263"/>
          <p:cNvSpPr txBox="1">
            <a:spLocks noGrp="1"/>
          </p:cNvSpPr>
          <p:nvPr>
            <p:ph type="title"/>
          </p:nvPr>
        </p:nvSpPr>
        <p:spPr>
          <a:xfrm>
            <a:off x="326737" y="-82071"/>
            <a:ext cx="8226300" cy="1280100"/>
          </a:xfrm>
          <a:prstGeom prst="rect">
            <a:avLst/>
          </a:prstGeom>
          <a:noFill/>
          <a:ln>
            <a:noFill/>
          </a:ln>
        </p:spPr>
        <p:txBody>
          <a:bodyPr wrap="square" lIns="0" tIns="0" rIns="0" bIns="0" anchor="t" anchorCtr="0">
            <a:noAutofit/>
          </a:bodyPr>
          <a:lstStyle/>
          <a:p>
            <a:pPr marL="0" marR="0" lvl="0" indent="0" algn="ctr" rtl="0">
              <a:lnSpc>
                <a:spcPct val="90000"/>
              </a:lnSpc>
              <a:spcBef>
                <a:spcPts val="0"/>
              </a:spcBef>
              <a:spcAft>
                <a:spcPts val="0"/>
              </a:spcAft>
              <a:buSzPct val="25000"/>
              <a:buNone/>
            </a:pPr>
            <a:r>
              <a:rPr lang="en-US"/>
              <a:t> </a:t>
            </a:r>
          </a:p>
          <a:p>
            <a:pPr marL="0" marR="0" lvl="0" indent="0" algn="l" rtl="0">
              <a:lnSpc>
                <a:spcPct val="90000"/>
              </a:lnSpc>
              <a:spcBef>
                <a:spcPts val="0"/>
              </a:spcBef>
              <a:spcAft>
                <a:spcPts val="0"/>
              </a:spcAft>
              <a:buSzPct val="25000"/>
              <a:buNone/>
            </a:pPr>
            <a:r>
              <a:rPr lang="en-US"/>
              <a:t>                        Education For All</a:t>
            </a:r>
          </a:p>
        </p:txBody>
      </p:sp>
      <p:sp>
        <p:nvSpPr>
          <p:cNvPr id="264" name="Shape 264"/>
          <p:cNvSpPr txBox="1">
            <a:spLocks noGrp="1"/>
          </p:cNvSpPr>
          <p:nvPr>
            <p:ph type="body" idx="1"/>
          </p:nvPr>
        </p:nvSpPr>
        <p:spPr>
          <a:xfrm>
            <a:off x="-448350" y="2237713"/>
            <a:ext cx="6804600" cy="3477300"/>
          </a:xfrm>
          <a:prstGeom prst="rect">
            <a:avLst/>
          </a:prstGeom>
          <a:noFill/>
          <a:ln>
            <a:noFill/>
          </a:ln>
        </p:spPr>
        <p:txBody>
          <a:bodyPr wrap="square" lIns="0" tIns="0" rIns="0" bIns="0" anchor="t" anchorCtr="0">
            <a:noAutofit/>
          </a:bodyPr>
          <a:lstStyle/>
          <a:p>
            <a:pPr marL="0" marR="0" lvl="0" indent="-69850" algn="l" rtl="0">
              <a:spcBef>
                <a:spcPts val="600"/>
              </a:spcBef>
              <a:spcAft>
                <a:spcPts val="0"/>
              </a:spcAft>
              <a:buClr>
                <a:srgbClr val="000000"/>
              </a:buClr>
              <a:buSzPct val="50000"/>
              <a:buFont typeface="Arial"/>
              <a:buNone/>
            </a:pPr>
            <a:r>
              <a:rPr lang="en-US"/>
              <a:t> </a:t>
            </a:r>
          </a:p>
        </p:txBody>
      </p:sp>
      <p:sp>
        <p:nvSpPr>
          <p:cNvPr id="265" name="Shape 265"/>
          <p:cNvSpPr txBox="1"/>
          <p:nvPr/>
        </p:nvSpPr>
        <p:spPr>
          <a:xfrm>
            <a:off x="459217" y="3819548"/>
            <a:ext cx="8403747" cy="4067597"/>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endParaRPr sz="1100" dirty="0"/>
          </a:p>
          <a:p>
            <a:pPr lvl="0" rtl="0">
              <a:lnSpc>
                <a:spcPct val="115000"/>
              </a:lnSpc>
              <a:spcBef>
                <a:spcPts val="0"/>
              </a:spcBef>
              <a:buNone/>
            </a:pPr>
            <a:endParaRPr sz="1100" dirty="0"/>
          </a:p>
          <a:p>
            <a:pPr lvl="0" rtl="0">
              <a:lnSpc>
                <a:spcPct val="115000"/>
              </a:lnSpc>
              <a:spcBef>
                <a:spcPts val="0"/>
              </a:spcBef>
              <a:buNone/>
            </a:pPr>
            <a:endParaRPr sz="1200" dirty="0">
              <a:latin typeface="Times New Roman"/>
              <a:ea typeface="Times New Roman"/>
              <a:cs typeface="Times New Roman"/>
              <a:sym typeface="Times New Roman"/>
            </a:endParaRPr>
          </a:p>
          <a:p>
            <a:pPr lvl="0" rtl="0">
              <a:lnSpc>
                <a:spcPct val="115000"/>
              </a:lnSpc>
              <a:spcBef>
                <a:spcPts val="0"/>
              </a:spcBef>
              <a:buNone/>
            </a:pPr>
            <a:endParaRPr sz="1200" dirty="0">
              <a:latin typeface="Times New Roman"/>
              <a:ea typeface="Times New Roman"/>
              <a:cs typeface="Times New Roman"/>
              <a:sym typeface="Times New Roman"/>
            </a:endParaRPr>
          </a:p>
          <a:p>
            <a:pPr lvl="0" algn="ctr" rtl="0">
              <a:spcBef>
                <a:spcPts val="0"/>
              </a:spcBef>
              <a:buNone/>
            </a:pPr>
            <a:endParaRPr sz="1200" dirty="0">
              <a:latin typeface="Times New Roman"/>
              <a:ea typeface="Times New Roman"/>
              <a:cs typeface="Times New Roman"/>
              <a:sym typeface="Times New Roman"/>
            </a:endParaRPr>
          </a:p>
          <a:p>
            <a:pPr lvl="0" algn="ctr" rtl="0">
              <a:spcBef>
                <a:spcPts val="0"/>
              </a:spcBef>
              <a:buNone/>
            </a:pPr>
            <a:r>
              <a:rPr lang="en-US" sz="1200" dirty="0">
                <a:latin typeface="+mn-lt"/>
                <a:ea typeface="Times New Roman"/>
                <a:cs typeface="Times New Roman"/>
                <a:sym typeface="Times New Roman"/>
              </a:rPr>
              <a:t>Noah </a:t>
            </a:r>
            <a:r>
              <a:rPr lang="en-US" sz="1200" dirty="0" err="1">
                <a:latin typeface="+mn-lt"/>
                <a:ea typeface="Times New Roman"/>
                <a:cs typeface="Times New Roman"/>
                <a:sym typeface="Times New Roman"/>
              </a:rPr>
              <a:t>Manges</a:t>
            </a:r>
            <a:r>
              <a:rPr lang="en-US" sz="1200" dirty="0">
                <a:latin typeface="+mn-lt"/>
                <a:ea typeface="Times New Roman"/>
                <a:cs typeface="Times New Roman"/>
                <a:sym typeface="Times New Roman"/>
              </a:rPr>
              <a:t> stands outside Garrett College, a two-year public college in McHenry, Maryland. He has benefited from scholarships offered to Garrett County students and plans to attend a four-year university after completing his associate degree in history. For more than 10 years, county residents have been able to attend Garrett College tuition-free. Initiated to build the local workforce, the tax-funded scholarship program enables students to obtain an associate degree or certificate for trades such as welding, nursing assistant, apartment maintenance, truck driving, and mining. “We get letters all the time from people who say ‘Thank you so much. It’s made a big difference in my life,’” says County Commissioner Jim </a:t>
            </a:r>
            <a:r>
              <a:rPr lang="en-US" sz="1200" dirty="0" err="1">
                <a:latin typeface="+mn-lt"/>
                <a:ea typeface="Times New Roman"/>
                <a:cs typeface="Times New Roman"/>
                <a:sym typeface="Times New Roman"/>
              </a:rPr>
              <a:t>Hinebaugh</a:t>
            </a:r>
            <a:r>
              <a:rPr lang="en-US" sz="1200" dirty="0">
                <a:latin typeface="+mn-lt"/>
                <a:ea typeface="Times New Roman"/>
                <a:cs typeface="Times New Roman"/>
                <a:sym typeface="Times New Roman"/>
              </a:rPr>
              <a:t>.</a:t>
            </a:r>
          </a:p>
        </p:txBody>
      </p:sp>
      <p:pic>
        <p:nvPicPr>
          <p:cNvPr id="266" name="Shape 266" descr="VanAuken_Garrett%20County_TVA6488.jpg"/>
          <p:cNvPicPr preferRelativeResize="0"/>
          <p:nvPr/>
        </p:nvPicPr>
        <p:blipFill>
          <a:blip r:embed="rId3">
            <a:alphaModFix/>
          </a:blip>
          <a:stretch>
            <a:fillRect/>
          </a:stretch>
        </p:blipFill>
        <p:spPr>
          <a:xfrm>
            <a:off x="2255612" y="1400413"/>
            <a:ext cx="5128200" cy="3413250"/>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sldNum" idx="12"/>
          </p:nvPr>
        </p:nvSpPr>
        <p:spPr>
          <a:xfrm>
            <a:off x="457200" y="6348853"/>
            <a:ext cx="202500" cy="32820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7</a:t>
            </a:fld>
            <a:endParaRPr lang="en-US" sz="1200">
              <a:solidFill>
                <a:schemeClr val="dk1"/>
              </a:solidFill>
              <a:latin typeface="Arial"/>
              <a:ea typeface="Arial"/>
              <a:cs typeface="Arial"/>
              <a:sym typeface="Arial"/>
            </a:endParaRPr>
          </a:p>
        </p:txBody>
      </p:sp>
      <p:sp>
        <p:nvSpPr>
          <p:cNvPr id="273" name="Shape 273"/>
          <p:cNvSpPr txBox="1">
            <a:spLocks noGrp="1"/>
          </p:cNvSpPr>
          <p:nvPr>
            <p:ph type="title"/>
          </p:nvPr>
        </p:nvSpPr>
        <p:spPr>
          <a:xfrm>
            <a:off x="360056" y="-53014"/>
            <a:ext cx="8226300" cy="1280100"/>
          </a:xfrm>
          <a:prstGeom prst="rect">
            <a:avLst/>
          </a:prstGeom>
          <a:noFill/>
          <a:ln>
            <a:noFill/>
          </a:ln>
        </p:spPr>
        <p:txBody>
          <a:bodyPr wrap="square" lIns="0" tIns="0" rIns="0" bIns="0" anchor="t" anchorCtr="0">
            <a:noAutofit/>
          </a:bodyPr>
          <a:lstStyle/>
          <a:p>
            <a:pPr marL="0" marR="0" lvl="0" indent="0" algn="l" rtl="0">
              <a:lnSpc>
                <a:spcPct val="90000"/>
              </a:lnSpc>
              <a:spcBef>
                <a:spcPts val="0"/>
              </a:spcBef>
              <a:spcAft>
                <a:spcPts val="0"/>
              </a:spcAft>
              <a:buSzPct val="25000"/>
              <a:buNone/>
            </a:pPr>
            <a:r>
              <a:rPr lang="en-US" dirty="0"/>
              <a:t>  </a:t>
            </a:r>
          </a:p>
          <a:p>
            <a:pPr marL="0" marR="0" lvl="0" indent="0" algn="l" rtl="0">
              <a:lnSpc>
                <a:spcPct val="90000"/>
              </a:lnSpc>
              <a:spcBef>
                <a:spcPts val="0"/>
              </a:spcBef>
              <a:spcAft>
                <a:spcPts val="0"/>
              </a:spcAft>
              <a:buSzPct val="25000"/>
              <a:buNone/>
            </a:pPr>
            <a:r>
              <a:rPr lang="en-US" dirty="0"/>
              <a:t>                        Exercise For All</a:t>
            </a:r>
          </a:p>
        </p:txBody>
      </p:sp>
      <p:sp>
        <p:nvSpPr>
          <p:cNvPr id="274" name="Shape 274"/>
          <p:cNvSpPr txBox="1">
            <a:spLocks noGrp="1"/>
          </p:cNvSpPr>
          <p:nvPr>
            <p:ph type="body" idx="1"/>
          </p:nvPr>
        </p:nvSpPr>
        <p:spPr>
          <a:xfrm>
            <a:off x="457200" y="1905000"/>
            <a:ext cx="8229600" cy="4166100"/>
          </a:xfrm>
          <a:prstGeom prst="rect">
            <a:avLst/>
          </a:prstGeom>
          <a:noFill/>
          <a:ln>
            <a:noFill/>
          </a:ln>
        </p:spPr>
        <p:txBody>
          <a:bodyPr wrap="square" lIns="0" tIns="0" rIns="0" bIns="0" anchor="t" anchorCtr="0">
            <a:noAutofit/>
          </a:bodyPr>
          <a:lstStyle/>
          <a:p>
            <a:pPr marL="0" marR="0" lvl="0" indent="-69850" algn="l" rtl="0">
              <a:spcBef>
                <a:spcPts val="600"/>
              </a:spcBef>
              <a:spcAft>
                <a:spcPts val="0"/>
              </a:spcAft>
              <a:buClr>
                <a:srgbClr val="000000"/>
              </a:buClr>
              <a:buSzPct val="50000"/>
              <a:buFont typeface="Arial"/>
              <a:buNone/>
            </a:pPr>
            <a:r>
              <a:rPr lang="en-US"/>
              <a:t> </a:t>
            </a:r>
          </a:p>
        </p:txBody>
      </p:sp>
      <p:sp>
        <p:nvSpPr>
          <p:cNvPr id="275" name="Shape 275"/>
          <p:cNvSpPr txBox="1"/>
          <p:nvPr/>
        </p:nvSpPr>
        <p:spPr>
          <a:xfrm>
            <a:off x="735862" y="4825536"/>
            <a:ext cx="7474688" cy="43935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endParaRPr sz="1200" dirty="0">
              <a:latin typeface="Times New Roman"/>
              <a:ea typeface="Times New Roman"/>
              <a:cs typeface="Times New Roman"/>
              <a:sym typeface="Times New Roman"/>
            </a:endParaRPr>
          </a:p>
          <a:p>
            <a:pPr lvl="0" algn="ctr" rtl="0">
              <a:spcBef>
                <a:spcPts val="0"/>
              </a:spcBef>
              <a:buNone/>
            </a:pPr>
            <a:endParaRPr sz="1200" dirty="0">
              <a:latin typeface="+mn-lt"/>
              <a:ea typeface="Times New Roman"/>
              <a:cs typeface="Times New Roman"/>
              <a:sym typeface="Times New Roman"/>
            </a:endParaRPr>
          </a:p>
          <a:p>
            <a:pPr lvl="0" algn="ctr" rtl="0">
              <a:spcBef>
                <a:spcPts val="0"/>
              </a:spcBef>
              <a:buNone/>
            </a:pPr>
            <a:r>
              <a:rPr lang="en-US" sz="1200" dirty="0">
                <a:latin typeface="+mn-lt"/>
                <a:ea typeface="Times New Roman"/>
                <a:cs typeface="Times New Roman"/>
                <a:sym typeface="Times New Roman"/>
              </a:rPr>
              <a:t>Melissa Marple, a Garrett County resident, plays with her daughter, Braylon, 2, at the Garrett College Community Aquatic and Recreation Complex in McHenry, Maryland. Open to everyone for a sliding-scale fee, the 5-year-old complex offers a pool, gym, basketball court, and exercise classes. It is also the site of the “I Can Swim!” program, a free four-day session of swim lessons taught to every Garrett County kindergartner. “We want to make sure every kid in the county has the opportunity to learn to swim safely,” says Steve Putnam, director of the complex.</a:t>
            </a:r>
          </a:p>
          <a:p>
            <a:pPr lvl="0" algn="l" rtl="0">
              <a:lnSpc>
                <a:spcPct val="150000"/>
              </a:lnSpc>
              <a:spcBef>
                <a:spcPts val="0"/>
              </a:spcBef>
              <a:buNone/>
            </a:pPr>
            <a:endParaRPr dirty="0">
              <a:latin typeface="Times New Roman"/>
              <a:ea typeface="Times New Roman"/>
              <a:cs typeface="Times New Roman"/>
              <a:sym typeface="Times New Roman"/>
            </a:endParaRPr>
          </a:p>
          <a:p>
            <a:pPr lvl="0" algn="l" rtl="0">
              <a:lnSpc>
                <a:spcPct val="150000"/>
              </a:lnSpc>
              <a:spcBef>
                <a:spcPts val="0"/>
              </a:spcBef>
              <a:buNone/>
            </a:pPr>
            <a:endParaRPr sz="1100" dirty="0"/>
          </a:p>
          <a:p>
            <a:pPr lvl="0" rtl="0">
              <a:lnSpc>
                <a:spcPct val="115000"/>
              </a:lnSpc>
              <a:spcBef>
                <a:spcPts val="0"/>
              </a:spcBef>
              <a:buNone/>
            </a:pPr>
            <a:endParaRPr dirty="0">
              <a:latin typeface="Times New Roman"/>
              <a:ea typeface="Times New Roman"/>
              <a:cs typeface="Times New Roman"/>
              <a:sym typeface="Times New Roman"/>
            </a:endParaRPr>
          </a:p>
          <a:p>
            <a:pPr lvl="0" rtl="0">
              <a:lnSpc>
                <a:spcPct val="115000"/>
              </a:lnSpc>
              <a:spcBef>
                <a:spcPts val="0"/>
              </a:spcBef>
              <a:buNone/>
            </a:pPr>
            <a:endParaRPr sz="1100" dirty="0"/>
          </a:p>
        </p:txBody>
      </p:sp>
      <p:pic>
        <p:nvPicPr>
          <p:cNvPr id="276" name="Shape 276" descr="VanAuken_Garrett%20County_TVA6452.jpg"/>
          <p:cNvPicPr preferRelativeResize="0"/>
          <p:nvPr/>
        </p:nvPicPr>
        <p:blipFill>
          <a:blip r:embed="rId3">
            <a:alphaModFix/>
          </a:blip>
          <a:stretch>
            <a:fillRect/>
          </a:stretch>
        </p:blipFill>
        <p:spPr>
          <a:xfrm>
            <a:off x="1934114" y="1550895"/>
            <a:ext cx="5451969" cy="3628746"/>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sldNum" idx="12"/>
          </p:nvPr>
        </p:nvSpPr>
        <p:spPr>
          <a:xfrm>
            <a:off x="457200" y="6348853"/>
            <a:ext cx="202500" cy="328200"/>
          </a:xfrm>
          <a:prstGeom prst="rect">
            <a:avLst/>
          </a:prstGeom>
          <a:noFill/>
          <a:ln>
            <a:noFill/>
          </a:ln>
        </p:spPr>
        <p:txBody>
          <a:bodyPr wrap="square" lIns="0" tIns="0" rIns="0" bIns="0" anchor="t" anchorCtr="0">
            <a:noAutofit/>
          </a:bodyPr>
          <a:lstStyle/>
          <a:p>
            <a:pPr marL="0" marR="0" lvl="0" indent="0" algn="l"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8</a:t>
            </a:fld>
            <a:endParaRPr lang="en-US" sz="1200">
              <a:solidFill>
                <a:schemeClr val="dk1"/>
              </a:solidFill>
              <a:latin typeface="Arial"/>
              <a:ea typeface="Arial"/>
              <a:cs typeface="Arial"/>
              <a:sym typeface="Arial"/>
            </a:endParaRPr>
          </a:p>
        </p:txBody>
      </p:sp>
      <p:sp>
        <p:nvSpPr>
          <p:cNvPr id="283" name="Shape 283"/>
          <p:cNvSpPr txBox="1">
            <a:spLocks noGrp="1"/>
          </p:cNvSpPr>
          <p:nvPr>
            <p:ph type="title"/>
          </p:nvPr>
        </p:nvSpPr>
        <p:spPr>
          <a:xfrm>
            <a:off x="382637" y="-54696"/>
            <a:ext cx="8226300" cy="1280100"/>
          </a:xfrm>
          <a:prstGeom prst="rect">
            <a:avLst/>
          </a:prstGeom>
          <a:noFill/>
          <a:ln>
            <a:noFill/>
          </a:ln>
        </p:spPr>
        <p:txBody>
          <a:bodyPr wrap="square" lIns="0" tIns="0" rIns="0" bIns="0" anchor="t" anchorCtr="0">
            <a:noAutofit/>
          </a:bodyPr>
          <a:lstStyle/>
          <a:p>
            <a:pPr marL="0" marR="0" lvl="0" indent="0" algn="ctr" rtl="0">
              <a:lnSpc>
                <a:spcPct val="90000"/>
              </a:lnSpc>
              <a:spcBef>
                <a:spcPts val="0"/>
              </a:spcBef>
              <a:spcAft>
                <a:spcPts val="0"/>
              </a:spcAft>
              <a:buSzPct val="25000"/>
              <a:buNone/>
            </a:pPr>
            <a:r>
              <a:rPr lang="en-US"/>
              <a:t> </a:t>
            </a:r>
          </a:p>
          <a:p>
            <a:pPr marL="0" marR="0" lvl="0" indent="0" algn="l" rtl="0">
              <a:lnSpc>
                <a:spcPct val="90000"/>
              </a:lnSpc>
              <a:spcBef>
                <a:spcPts val="0"/>
              </a:spcBef>
              <a:spcAft>
                <a:spcPts val="0"/>
              </a:spcAft>
              <a:buSzPct val="25000"/>
              <a:buNone/>
            </a:pPr>
            <a:r>
              <a:rPr lang="en-US"/>
              <a:t>                   Comprehensive Care</a:t>
            </a:r>
          </a:p>
        </p:txBody>
      </p:sp>
      <p:sp>
        <p:nvSpPr>
          <p:cNvPr id="284" name="Shape 284"/>
          <p:cNvSpPr txBox="1">
            <a:spLocks noGrp="1"/>
          </p:cNvSpPr>
          <p:nvPr>
            <p:ph type="body" idx="1"/>
          </p:nvPr>
        </p:nvSpPr>
        <p:spPr>
          <a:xfrm>
            <a:off x="-448350" y="2237713"/>
            <a:ext cx="6804600" cy="3477300"/>
          </a:xfrm>
          <a:prstGeom prst="rect">
            <a:avLst/>
          </a:prstGeom>
          <a:noFill/>
          <a:ln>
            <a:noFill/>
          </a:ln>
        </p:spPr>
        <p:txBody>
          <a:bodyPr wrap="square" lIns="0" tIns="0" rIns="0" bIns="0" anchor="t" anchorCtr="0">
            <a:noAutofit/>
          </a:bodyPr>
          <a:lstStyle/>
          <a:p>
            <a:pPr marL="0" marR="0" lvl="0" indent="-69850" algn="l" rtl="0">
              <a:spcBef>
                <a:spcPts val="600"/>
              </a:spcBef>
              <a:spcAft>
                <a:spcPts val="0"/>
              </a:spcAft>
              <a:buClr>
                <a:srgbClr val="000000"/>
              </a:buClr>
              <a:buSzPct val="50000"/>
              <a:buFont typeface="Arial"/>
              <a:buNone/>
            </a:pPr>
            <a:r>
              <a:rPr lang="en-US"/>
              <a:t> </a:t>
            </a:r>
          </a:p>
        </p:txBody>
      </p:sp>
      <p:sp>
        <p:nvSpPr>
          <p:cNvPr id="285" name="Shape 285"/>
          <p:cNvSpPr txBox="1"/>
          <p:nvPr/>
        </p:nvSpPr>
        <p:spPr>
          <a:xfrm>
            <a:off x="659980" y="4833257"/>
            <a:ext cx="8104117" cy="4393500"/>
          </a:xfrm>
          <a:prstGeom prst="rect">
            <a:avLst/>
          </a:prstGeom>
          <a:noFill/>
          <a:ln>
            <a:noFill/>
          </a:ln>
        </p:spPr>
        <p:txBody>
          <a:bodyPr wrap="square" lIns="91425" tIns="91425" rIns="91425" bIns="91425" anchor="t" anchorCtr="0">
            <a:noAutofit/>
          </a:bodyPr>
          <a:lstStyle/>
          <a:p>
            <a:pPr lvl="0" algn="ctr" rtl="0">
              <a:spcBef>
                <a:spcPts val="0"/>
              </a:spcBef>
              <a:buNone/>
            </a:pPr>
            <a:endParaRPr sz="1200" dirty="0">
              <a:latin typeface="+mn-lt"/>
              <a:ea typeface="Times New Roman"/>
              <a:cs typeface="Times New Roman"/>
              <a:sym typeface="Times New Roman"/>
            </a:endParaRPr>
          </a:p>
          <a:p>
            <a:pPr lvl="0" algn="ctr" rtl="0">
              <a:spcBef>
                <a:spcPts val="0"/>
              </a:spcBef>
              <a:buNone/>
            </a:pPr>
            <a:r>
              <a:rPr lang="en-US" sz="1200" dirty="0">
                <a:latin typeface="+mn-lt"/>
                <a:ea typeface="Times New Roman"/>
                <a:cs typeface="Times New Roman"/>
                <a:sym typeface="Times New Roman"/>
              </a:rPr>
              <a:t>Garrett Regional Medical Center’s affiliation with West Virginia University Healthcare has boosted health care in this rural county. The medical center has reduced readmission rates through its Well Patient Program, which assigns a team of professionals to make sure patients have the resources they need to manage their illnesses at home. Last year, the community raised $4.9 million to open a cancer wing at the medical center. Previously, residents had to travel to West Virginia or Pennsylvania for cancer care.</a:t>
            </a:r>
          </a:p>
          <a:p>
            <a:pPr lvl="0" rtl="0">
              <a:lnSpc>
                <a:spcPct val="115000"/>
              </a:lnSpc>
              <a:spcBef>
                <a:spcPts val="0"/>
              </a:spcBef>
              <a:buNone/>
            </a:pPr>
            <a:r>
              <a:rPr lang="en-US" sz="1200" dirty="0">
                <a:latin typeface="Times New Roman"/>
                <a:ea typeface="Times New Roman"/>
                <a:cs typeface="Times New Roman"/>
                <a:sym typeface="Times New Roman"/>
              </a:rPr>
              <a:t> </a:t>
            </a:r>
          </a:p>
        </p:txBody>
      </p:sp>
      <p:pic>
        <p:nvPicPr>
          <p:cNvPr id="286" name="Shape 286"/>
          <p:cNvPicPr preferRelativeResize="0"/>
          <p:nvPr/>
        </p:nvPicPr>
        <p:blipFill>
          <a:blip r:embed="rId3">
            <a:alphaModFix/>
          </a:blip>
          <a:stretch>
            <a:fillRect/>
          </a:stretch>
        </p:blipFill>
        <p:spPr>
          <a:xfrm>
            <a:off x="2397361" y="1488508"/>
            <a:ext cx="4629357" cy="3344749"/>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085E35-1529-4132-BC92-CB1758B8F3B3}"/>
              </a:ext>
            </a:extLst>
          </p:cNvPr>
          <p:cNvSpPr>
            <a:spLocks noGrp="1"/>
          </p:cNvSpPr>
          <p:nvPr>
            <p:ph type="body" idx="1"/>
          </p:nvPr>
        </p:nvSpPr>
        <p:spPr/>
        <p:txBody>
          <a:bodyPr/>
          <a:lstStyle/>
          <a:p>
            <a:pPr marL="181610" indent="0">
              <a:buNone/>
            </a:pPr>
            <a:r>
              <a:rPr lang="en-US" dirty="0"/>
              <a:t>OPTION 2</a:t>
            </a:r>
          </a:p>
        </p:txBody>
      </p:sp>
      <p:sp>
        <p:nvSpPr>
          <p:cNvPr id="2" name="Slide Number Placeholder 1">
            <a:extLst>
              <a:ext uri="{FF2B5EF4-FFF2-40B4-BE49-F238E27FC236}">
                <a16:creationId xmlns:a16="http://schemas.microsoft.com/office/drawing/2014/main" id="{FDA4B9FC-3C23-4863-9123-A6AF24FC46F1}"/>
              </a:ext>
            </a:extLst>
          </p:cNvPr>
          <p:cNvSpPr>
            <a:spLocks noGrp="1"/>
          </p:cNvSpPr>
          <p:nvPr>
            <p:ph type="sldNum" idx="4294967295"/>
          </p:nvPr>
        </p:nvSpPr>
        <p:spPr>
          <a:xfrm>
            <a:off x="0" y="6348413"/>
            <a:ext cx="203200" cy="328612"/>
          </a:xfrm>
        </p:spPr>
        <p:txBody>
          <a:bodyPr/>
          <a:lstStyle/>
          <a:p>
            <a:pPr marL="0" marR="0" lvl="0" indent="0" algn="l"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9</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55533879"/>
      </p:ext>
    </p:extLst>
  </p:cSld>
  <p:clrMapOvr>
    <a:masterClrMapping/>
  </p:clrMapOvr>
</p:sld>
</file>

<file path=ppt/theme/theme1.xml><?xml version="1.0" encoding="utf-8"?>
<a:theme xmlns:a="http://schemas.openxmlformats.org/drawingml/2006/main" name="RWJF Dark Blue">
  <a:themeElements>
    <a:clrScheme name="Custom 33">
      <a:dk1>
        <a:srgbClr val="06080A"/>
      </a:dk1>
      <a:lt1>
        <a:srgbClr val="FFFFFF"/>
      </a:lt1>
      <a:dk2>
        <a:srgbClr val="675C53"/>
      </a:dk2>
      <a:lt2>
        <a:srgbClr val="C8C3BE"/>
      </a:lt2>
      <a:accent1>
        <a:srgbClr val="E37F1C"/>
      </a:accent1>
      <a:accent2>
        <a:srgbClr val="97B03D"/>
      </a:accent2>
      <a:accent3>
        <a:srgbClr val="A1006B"/>
      </a:accent3>
      <a:accent4>
        <a:srgbClr val="164A7E"/>
      </a:accent4>
      <a:accent5>
        <a:srgbClr val="17619D"/>
      </a:accent5>
      <a:accent6>
        <a:srgbClr val="1991CC"/>
      </a:accent6>
      <a:hlink>
        <a:srgbClr val="065293"/>
      </a:hlink>
      <a:folHlink>
        <a:srgbClr val="1533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1310</Words>
  <Application>Microsoft Office PowerPoint</Application>
  <PresentationFormat>On-screen Show (4:3)</PresentationFormat>
  <Paragraphs>81</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Noto Sans Symbols</vt:lpstr>
      <vt:lpstr>Times New Roman</vt:lpstr>
      <vt:lpstr>Verdana</vt:lpstr>
      <vt:lpstr>RWJF Dark Blue</vt:lpstr>
      <vt:lpstr>Garrett County, Maryland</vt:lpstr>
      <vt:lpstr>PowerPoint Presentation</vt:lpstr>
      <vt:lpstr>                                          Bus Services</vt:lpstr>
      <vt:lpstr>               Two Generations At A Time </vt:lpstr>
      <vt:lpstr>                                                                   Produce On The Move</vt:lpstr>
      <vt:lpstr>                          Education For All</vt:lpstr>
      <vt:lpstr>                           Exercise For All</vt:lpstr>
      <vt:lpstr>                     Comprehensive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Garrett County, Maryland</dc:title>
  <cp:lastModifiedBy>Nkiyah Flanagan</cp:lastModifiedBy>
  <cp:revision>5</cp:revision>
  <dcterms:modified xsi:type="dcterms:W3CDTF">2017-10-05T13:44:47Z</dcterms:modified>
</cp:coreProperties>
</file>